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536.xml"/>
  <Override ContentType="application/vnd.openxmlformats-officedocument.presentationml.slideLayout+xml" PartName="/ppt/slideLayouts/slideLayout722.xml"/>
  <Override ContentType="application/vnd.openxmlformats-officedocument.presentationml.slideLayout+xml" PartName="/ppt/slideLayouts/slideLayout439.xml"/>
  <Override ContentType="application/vnd.openxmlformats-officedocument.presentationml.slideLayout+xml" PartName="/ppt/slideLayouts/slideLayout528.xml"/>
  <Override ContentType="application/vnd.openxmlformats-officedocument.presentationml.slideLayout+xml" PartName="/ppt/slideLayouts/slideLayout714.xml"/>
  <Override ContentType="application/vnd.openxmlformats-officedocument.presentationml.slideLayout+xml" PartName="/ppt/slideLayouts/slideLayout447.xml"/>
  <Override ContentType="application/vnd.openxmlformats-officedocument.presentationml.slideLayout+xml" PartName="/ppt/slideLayouts/slideLayout633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455.xml"/>
  <Override ContentType="application/vnd.openxmlformats-officedocument.presentationml.slideLayout+xml" PartName="/ppt/slideLayouts/slideLayout803.xml"/>
  <Override ContentType="application/vnd.openxmlformats-officedocument.presentationml.slideLayout+xml" PartName="/ppt/slideLayouts/slideLayout641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617.xml"/>
  <Override ContentType="application/vnd.openxmlformats-officedocument.presentationml.slideLayout+xml" PartName="/ppt/slideLayouts/slideLayout544.xml"/>
  <Override ContentType="application/vnd.openxmlformats-officedocument.presentationml.slideLayout+xml" PartName="/ppt/slideLayouts/slideLayout730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706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471.xml"/>
  <Override ContentType="application/vnd.openxmlformats-officedocument.presentationml.slideLayout+xml" PartName="/ppt/slideLayouts/slideLayout382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609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552.xml"/>
  <Override ContentType="application/vnd.openxmlformats-officedocument.presentationml.slideLayout+xml" PartName="/ppt/slideLayouts/slideLayout463.xml"/>
  <Override ContentType="application/vnd.openxmlformats-officedocument.presentationml.slideLayout+xml" PartName="/ppt/slideLayouts/slideLayout560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390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858.xml"/>
  <Override ContentType="application/vnd.openxmlformats-officedocument.presentationml.slideLayout+xml" PartName="/ppt/slideLayouts/slideLayout11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900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625.xml"/>
  <Override ContentType="application/vnd.openxmlformats-officedocument.presentationml.slideLayout+xml" PartName="/ppt/slideLayouts/slideLayout1015.xml"/>
  <Override ContentType="application/vnd.openxmlformats-officedocument.presentationml.slideLayout+xml" PartName="/ppt/slideLayouts/slideLayout1093.xml"/>
  <Override ContentType="application/vnd.openxmlformats-officedocument.presentationml.slideLayout+xml" PartName="/ppt/slideLayouts/slideLayout939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007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955.xml"/>
  <Override ContentType="application/vnd.openxmlformats-officedocument.presentationml.slideLayout+xml" PartName="/ppt/slideLayouts/slideLayout866.xml"/>
  <Override ContentType="application/vnd.openxmlformats-officedocument.presentationml.slideLayout+xml" PartName="/ppt/slideLayouts/slideLayout874.xml"/>
  <Override ContentType="application/vnd.openxmlformats-officedocument.presentationml.slideLayout+xml" PartName="/ppt/slideLayouts/slideLayout768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99.xml"/>
  <Override ContentType="application/vnd.openxmlformats-officedocument.presentationml.slideLayout+xml" PartName="/ppt/slideLayouts/slideLayout1069.xml"/>
  <Override ContentType="application/vnd.openxmlformats-officedocument.presentationml.slideLayout+xml" PartName="/ppt/slideLayouts/slideLayout78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776.xml"/>
  <Override ContentType="application/vnd.openxmlformats-officedocument.presentationml.slideLayout+xml" PartName="/ppt/slideLayouts/slideLayout1030.xml"/>
  <Override ContentType="application/vnd.openxmlformats-officedocument.presentationml.slideLayout+xml" PartName="/ppt/slideLayouts/slideLayout1078.xml"/>
  <Override ContentType="application/vnd.openxmlformats-officedocument.presentationml.slideLayout+xml" PartName="/ppt/slideLayouts/slideLayout1022.xml"/>
  <Override ContentType="application/vnd.openxmlformats-officedocument.presentationml.slideLayout+xml" PartName="/ppt/slideLayouts/slideLayout1086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793.xml"/>
  <Override ContentType="application/vnd.openxmlformats-officedocument.presentationml.slideLayout+xml" PartName="/ppt/slideLayouts/slideLayout1103.xml"/>
  <Override ContentType="application/vnd.openxmlformats-officedocument.presentationml.slideLayout+xml" PartName="/ppt/slideLayouts/slideLayout695.xml"/>
  <Override ContentType="application/vnd.openxmlformats-officedocument.presentationml.slideLayout+xml" PartName="/ppt/slideLayouts/slideLayout1159.xml"/>
  <Override ContentType="application/vnd.openxmlformats-officedocument.presentationml.slideLayout+xml" PartName="/ppt/slideLayouts/slideLayout970.xml"/>
  <Override ContentType="application/vnd.openxmlformats-officedocument.presentationml.slideLayout+xml" PartName="/ppt/slideLayouts/slideLayout1120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849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947.xml"/>
  <Override ContentType="application/vnd.openxmlformats-officedocument.presentationml.slideLayout+xml" PartName="/ppt/slideLayouts/slideLayout400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464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553.xml"/>
  <Override ContentType="application/vnd.openxmlformats-officedocument.presentationml.slideLayout+xml" PartName="/ppt/slideLayouts/slideLayout608.xml"/>
  <Override ContentType="application/vnd.openxmlformats-officedocument.presentationml.slideLayout+xml" PartName="/ppt/slideLayouts/slideLayout535.xml"/>
  <Override ContentType="application/vnd.openxmlformats-officedocument.presentationml.slideLayout+xml" PartName="/ppt/slideLayouts/slideLayout626.xml"/>
  <Override ContentType="application/vnd.openxmlformats-officedocument.presentationml.slideLayout+xml" PartName="/ppt/slideLayouts/slideLayout810.xml"/>
  <Override ContentType="application/vnd.openxmlformats-officedocument.presentationml.slideLayout+xml" PartName="/ppt/slideLayouts/slideLayout446.xml"/>
  <Override ContentType="application/vnd.openxmlformats-officedocument.presentationml.slideLayout+xml" PartName="/ppt/slideLayouts/slideLayout529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715.xml"/>
  <Override ContentType="application/vnd.openxmlformats-officedocument.presentationml.slideLayout+xml" PartName="/ppt/slideLayouts/slideLayout901.xml"/>
  <Override ContentType="application/vnd.openxmlformats-officedocument.presentationml.slideLayout+xml" PartName="/ppt/slideLayouts/slideLayout543.xml"/>
  <Override ContentType="application/vnd.openxmlformats-officedocument.presentationml.slideLayout+xml" PartName="/ppt/slideLayouts/slideLayout721.xml"/>
  <Override ContentType="application/vnd.openxmlformats-officedocument.presentationml.slideLayout+xml" PartName="/ppt/slideLayouts/slideLayout804.xml"/>
  <Override ContentType="application/vnd.openxmlformats-officedocument.presentationml.slideLayout+xml" PartName="/ppt/slideLayouts/slideLayout63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391.xml"/>
  <Override ContentType="application/vnd.openxmlformats-officedocument.presentationml.slideLayout+xml" PartName="/ppt/slideLayouts/slideLayout480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470.xml"/>
  <Override ContentType="application/vnd.openxmlformats-officedocument.presentationml.slideLayout+xml" PartName="/ppt/slideLayouts/slideLayout881.xml"/>
  <Override ContentType="application/vnd.openxmlformats-officedocument.presentationml.slideLayout+xml" PartName="/ppt/slideLayouts/slideLayout1111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1014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938.xml"/>
  <Override ContentType="application/vnd.openxmlformats-officedocument.presentationml.slideLayout+xml" PartName="/ppt/slideLayouts/slideLayout1032.xml"/>
  <Override ContentType="application/vnd.openxmlformats-officedocument.presentationml.slideLayout+xml" PartName="/ppt/slideLayouts/slideLayout642.xml"/>
  <Override ContentType="application/vnd.openxmlformats-officedocument.presentationml.slideLayout+xml" PartName="/ppt/slideLayouts/slideLayout705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008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859.xml"/>
  <Override ContentType="application/vnd.openxmlformats-officedocument.presentationml.slideLayout+xml" PartName="/ppt/slideLayouts/slideLayout786.xml"/>
  <Override ContentType="application/vnd.openxmlformats-officedocument.presentationml.slideLayout+xml" PartName="/ppt/slideLayouts/slideLayout875.xml"/>
  <Override ContentType="application/vnd.openxmlformats-officedocument.presentationml.slideLayout+xml" PartName="/ppt/slideLayouts/slideLayout948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1068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31.xml"/>
  <Override ContentType="application/vnd.openxmlformats-officedocument.presentationml.slideLayout+xml" PartName="/ppt/slideLayouts/slideLayout696.xml"/>
  <Override ContentType="application/vnd.openxmlformats-officedocument.presentationml.slideLayout+xml" PartName="/ppt/slideLayouts/slideLayout1158.xml"/>
  <Override ContentType="application/vnd.openxmlformats-officedocument.presentationml.slideLayout+xml" PartName="/ppt/slideLayouts/slideLayout882.xml"/>
  <Override ContentType="application/vnd.openxmlformats-officedocument.presentationml.slideLayout+xml" PartName="/ppt/slideLayouts/slideLayout954.xml"/>
  <Override ContentType="application/vnd.openxmlformats-officedocument.presentationml.slideLayout+xml" PartName="/ppt/slideLayouts/slideLayout679.xml"/>
  <Override ContentType="application/vnd.openxmlformats-officedocument.presentationml.slideLayout+xml" PartName="/ppt/slideLayouts/slideLayout865.xml"/>
  <Override ContentType="application/vnd.openxmlformats-officedocument.presentationml.slideLayout+xml" PartName="/ppt/slideLayouts/slideLayout971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848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775.xml"/>
  <Override ContentType="application/vnd.openxmlformats-officedocument.presentationml.slideLayout+xml" PartName="/ppt/slideLayouts/slideLayout10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769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085.xml"/>
  <Override ContentType="application/vnd.openxmlformats-officedocument.presentationml.slideLayout+xml" PartName="/ppt/slideLayouts/slideLayout792.xml"/>
  <Override ContentType="application/vnd.openxmlformats-officedocument.presentationml.slideLayout+xml" PartName="/ppt/slideLayouts/slideLayout1104.xml"/>
  <Override ContentType="application/vnd.openxmlformats-officedocument.presentationml.slideLayout+xml" PartName="/ppt/slideLayouts/slideLayout519.xml"/>
  <Override ContentType="application/vnd.openxmlformats-officedocument.presentationml.slideLayout+xml" PartName="/ppt/slideLayouts/slideLayout1121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81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481.xml"/>
  <Override ContentType="application/vnd.openxmlformats-officedocument.presentationml.slideLayout+xml" PartName="/ppt/slideLayouts/slideLayout384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6.xml"/>
  <Override ContentType="application/vnd.openxmlformats-officedocument.presentationml.slideLayout+xml" PartName="/ppt/slideLayouts/slideLayout7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720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627.xml"/>
  <Override ContentType="application/vnd.openxmlformats-officedocument.presentationml.slideLayout+xml" PartName="/ppt/slideLayouts/slideLayout813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534.xml"/>
  <Override ContentType="application/vnd.openxmlformats-officedocument.presentationml.slideLayout+xml" PartName="/ppt/slideLayouts/slideLayout1013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410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937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449.xml"/>
  <Override ContentType="application/vnd.openxmlformats-officedocument.presentationml.slideLayout+xml" PartName="/ppt/slideLayouts/slideLayout821.xml"/>
  <Override ContentType="application/vnd.openxmlformats-officedocument.presentationml.slideLayout+xml" PartName="/ppt/slideLayouts/slideLayout429.xml"/>
  <Override ContentType="application/vnd.openxmlformats-officedocument.presentationml.slideLayout+xml" PartName="/ppt/slideLayouts/slideLayout453.xml"/>
  <Override ContentType="application/vnd.openxmlformats-officedocument.presentationml.slideLayout+xml" PartName="/ppt/slideLayouts/slideLayout864.xml"/>
  <Override ContentType="application/vnd.openxmlformats-officedocument.presentationml.slideLayout+xml" PartName="/ppt/slideLayouts/slideLayout783.xml"/>
  <Override ContentType="application/vnd.openxmlformats-officedocument.presentationml.slideLayout+xml" PartName="/ppt/slideLayouts/slideLayout740.xml"/>
  <Override ContentType="application/vnd.openxmlformats-officedocument.presentationml.slideLayout+xml" PartName="/ppt/slideLayouts/slideLayout562.xml"/>
  <Override ContentType="application/vnd.openxmlformats-officedocument.presentationml.slideLayout+xml" PartName="/ppt/slideLayouts/slideLayout96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607.xml"/>
  <Override ContentType="application/vnd.openxmlformats-officedocument.presentationml.slideLayout+xml" PartName="/ppt/slideLayouts/slideLayout1084.xml"/>
  <Override ContentType="application/vnd.openxmlformats-officedocument.presentationml.slideLayout+xml" PartName="/ppt/slideLayouts/slideLayout956.xml"/>
  <Override ContentType="application/vnd.openxmlformats-officedocument.presentationml.slideLayout+xml" PartName="/ppt/slideLayouts/slideLayout778.xml"/>
  <Override ContentType="application/vnd.openxmlformats-officedocument.presentationml.slideLayout+xml" PartName="/ppt/slideLayouts/slideLayout964.xml"/>
  <Override ContentType="application/vnd.openxmlformats-officedocument.presentationml.slideLayout+xml" PartName="/ppt/slideLayouts/slideLayout1076.xml"/>
  <Override ContentType="application/vnd.openxmlformats-officedocument.presentationml.slideLayout+xml" PartName="/ppt/slideLayouts/slideLayout1033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075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1157.xml"/>
  <Override ContentType="application/vnd.openxmlformats-officedocument.presentationml.slideLayout+xml" PartName="/ppt/slideLayouts/slideLayout1105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1148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891.xml"/>
  <Override ContentType="application/vnd.openxmlformats-officedocument.presentationml.slideLayout+xml" PartName="/ppt/slideLayouts/slideLayout949.xml"/>
  <Override ContentType="application/vnd.openxmlformats-officedocument.presentationml.slideLayout+xml" PartName="/ppt/slideLayouts/slideLayout69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883.xml"/>
  <Override ContentType="application/vnd.openxmlformats-officedocument.presentationml.slideLayout+xml" PartName="/ppt/slideLayouts/slideLayout111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3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1005.xml"/>
  <Override ContentType="application/vnd.openxmlformats-officedocument.presentationml.slideLayout+xml" PartName="/ppt/slideLayouts/slideLayout462.xml"/>
  <Override ContentType="application/vnd.openxmlformats-officedocument.presentationml.slideLayout+xml" PartName="/ppt/slideLayouts/slideLayout635.xml"/>
  <Override ContentType="application/vnd.openxmlformats-officedocument.presentationml.slideLayout+xml" PartName="/ppt/slideLayouts/slideLayout678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708.xml"/>
  <Override ContentType="application/vnd.openxmlformats-officedocument.presentationml.slideLayout+xml" PartName="/ppt/slideLayouts/slideLayout597.xml"/>
  <Override ContentType="application/vnd.openxmlformats-officedocument.presentationml.slideLayout+xml" PartName="/ppt/slideLayouts/slideLayout812.xml"/>
  <Override ContentType="application/vnd.openxmlformats-officedocument.presentationml.slideLayout+xml" PartName="/ppt/slideLayouts/slideLayout554.xml"/>
  <Override ContentType="application/vnd.openxmlformats-officedocument.presentationml.slideLayout+xml" PartName="/ppt/slideLayouts/slideLayout855.xml"/>
  <Override ContentType="application/vnd.openxmlformats-officedocument.presentationml.slideLayout+xml" PartName="/ppt/slideLayouts/slideLayout791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456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41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56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790.xml"/>
  <Override ContentType="application/vnd.openxmlformats-officedocument.presentationml.slideLayout+xml" PartName="/ppt/slideLayouts/slideLayout713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1012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411.xml"/>
  <Override ContentType="application/vnd.openxmlformats-officedocument.presentationml.slideLayout+xml" PartName="/ppt/slideLayouts/slideLayout936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383.xml"/>
  <Override ContentType="application/vnd.openxmlformats-officedocument.presentationml.slideLayout+xml" PartName="/ppt/slideLayouts/slideLayout928.xml"/>
  <Override ContentType="application/vnd.openxmlformats-officedocument.presentationml.slideLayout+xml" PartName="/ppt/slideLayouts/slideLayout454.xml"/>
  <Override ContentType="application/vnd.openxmlformats-officedocument.presentationml.slideLayout+xml" PartName="/ppt/slideLayouts/slideLayout640.xml"/>
  <Override ContentType="application/vnd.openxmlformats-officedocument.presentationml.slideLayout+xml" PartName="/ppt/slideLayouts/slideLayout707.xml"/>
  <Override ContentType="application/vnd.openxmlformats-officedocument.presentationml.slideLayout+xml" PartName="/ppt/slideLayouts/slideLayout741.xml"/>
  <Override ContentType="application/vnd.openxmlformats-officedocument.presentationml.slideLayout+xml" PartName="/ppt/slideLayouts/slideLayout606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962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857.xml"/>
  <Override ContentType="application/vnd.openxmlformats-officedocument.presentationml.slideLayout+xml" PartName="/ppt/slideLayouts/slideLayout814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533.xml"/>
  <Override ContentType="application/vnd.openxmlformats-officedocument.presentationml.slideLayout+xml" PartName="/ppt/slideLayouts/slideLayout784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448.xml"/>
  <Override ContentType="application/vnd.openxmlformats-officedocument.presentationml.slideLayout+xml" PartName="/ppt/slideLayouts/slideLayout527.xml"/>
  <Override ContentType="application/vnd.openxmlformats-officedocument.presentationml.slideLayout+xml" PartName="/ppt/slideLayouts/slideLayout820.xml"/>
  <Override ContentType="application/vnd.openxmlformats-officedocument.presentationml.slideLayout+xml" PartName="/ppt/slideLayouts/slideLayout482.xml"/>
  <Override ContentType="application/vnd.openxmlformats-officedocument.presentationml.slideLayout+xml" PartName="/ppt/slideLayouts/slideLayout863.xml"/>
  <Override ContentType="application/vnd.openxmlformats-officedocument.presentationml.slideLayout+xml" PartName="/ppt/slideLayouts/slideLayout1113.xml"/>
  <Override ContentType="application/vnd.openxmlformats-officedocument.presentationml.slideLayout+xml" PartName="/ppt/slideLayouts/slideLayout999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156.xml"/>
  <Override ContentType="application/vnd.openxmlformats-officedocument.presentationml.slideLayout+xml" PartName="/ppt/slideLayouts/slideLayout698.xml"/>
  <Override ContentType="application/vnd.openxmlformats-officedocument.presentationml.slideLayout+xml" PartName="/ppt/slideLayouts/slideLayout88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990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957.xml"/>
  <Override ContentType="application/vnd.openxmlformats-officedocument.presentationml.slideLayout+xml" PartName="/ppt/slideLayouts/slideLayout1040.xml"/>
  <Override ContentType="application/vnd.openxmlformats-officedocument.presentationml.slideLayout+xml" PartName="/ppt/slideLayouts/slideLayout1149.xml"/>
  <Override ContentType="application/vnd.openxmlformats-officedocument.presentationml.slideLayout+xml" PartName="/ppt/slideLayouts/slideLayout777.xml"/>
  <Override ContentType="application/vnd.openxmlformats-officedocument.presentationml.slideLayout+xml" PartName="/ppt/slideLayouts/slideLayout1106.xml"/>
  <Override ContentType="application/vnd.openxmlformats-officedocument.presentationml.slideLayout+xml" PartName="/ppt/slideLayouts/slideLayout1077.xml"/>
  <Override ContentType="application/vnd.openxmlformats-officedocument.presentationml.slideLayout+xml" PartName="/ppt/slideLayouts/slideLayout1083.xml"/>
  <Override ContentType="application/vnd.openxmlformats-officedocument.presentationml.slideLayout+xml" PartName="/ppt/slideLayouts/slideLayout963.xml"/>
  <Override ContentType="application/vnd.openxmlformats-officedocument.presentationml.slideLayout+xml" PartName="/ppt/slideLayouts/slideLayout1034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55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461.xml"/>
  <Override ContentType="application/vnd.openxmlformats-officedocument.presentationml.slideLayout+xml" PartName="/ppt/slideLayouts/slideLayout856.xml"/>
  <Override ContentType="application/vnd.openxmlformats-officedocument.presentationml.slideLayout+xml" PartName="/ppt/slideLayouts/slideLayout929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90.xml"/>
  <Override ContentType="application/vnd.openxmlformats-officedocument.presentationml.slideLayout+xml" PartName="/ppt/slideLayouts/slideLayout598.xml"/>
  <Override ContentType="application/vnd.openxmlformats-officedocument.presentationml.slideLayout+xml" PartName="/ppt/slideLayouts/slideLayout628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1006.xml"/>
  <Override ContentType="application/vnd.openxmlformats-officedocument.presentationml.slideLayout+xml" PartName="/ppt/slideLayouts/slideLayout634.xml"/>
  <Override ContentType="application/vnd.openxmlformats-officedocument.presentationml.slideLayout+xml" PartName="/ppt/slideLayouts/slideLayout677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404.xml"/>
  <Override ContentType="application/vnd.openxmlformats-officedocument.presentationml.slideLayout+xml" PartName="/ppt/slideLayouts/slideLayout676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501.xml"/>
  <Override ContentType="application/vnd.openxmlformats-officedocument.presentationml.slideLayout+xml" PartName="/ppt/slideLayouts/slideLayout846.xml"/>
  <Override ContentType="application/vnd.openxmlformats-officedocument.presentationml.slideLayout+xml" PartName="/ppt/slideLayouts/slideLayout1089.xml"/>
  <Override ContentType="application/vnd.openxmlformats-officedocument.presentationml.slideLayout+xml" PartName="/ppt/slideLayouts/slideLayout1100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870.xml"/>
  <Override ContentType="application/vnd.openxmlformats-officedocument.presentationml.slideLayout+xml" PartName="/ppt/slideLayouts/slideLayout498.xml"/>
  <Override ContentType="application/vnd.openxmlformats-officedocument.presentationml.slideLayout+xml" PartName="/ppt/slideLayouts/slideLayout684.xml"/>
  <Override ContentType="application/vnd.openxmlformats-officedocument.presentationml.slideLayout+xml" PartName="/ppt/slideLayouts/slideLayout749.xml"/>
  <Override ContentType="application/vnd.openxmlformats-officedocument.presentationml.slideLayout+xml" PartName="/ppt/slideLayouts/slideLayout935.xml"/>
  <Override ContentType="application/vnd.openxmlformats-officedocument.presentationml.slideLayout+xml" PartName="/ppt/slideLayouts/slideLayout1003.xml"/>
  <Override ContentType="application/vnd.openxmlformats-officedocument.presentationml.slideLayout+xml" PartName="/ppt/slideLayouts/slideLayout412.xml"/>
  <Override ContentType="application/vnd.openxmlformats-officedocument.presentationml.slideLayout+xml" PartName="/ppt/slideLayouts/slideLayout773.xml"/>
  <Override ContentType="application/vnd.openxmlformats-officedocument.presentationml.slideLayout+xml" PartName="/ppt/slideLayouts/slideLayout862.xml"/>
  <Override ContentType="application/vnd.openxmlformats-officedocument.presentationml.slideLayout+xml" PartName="/ppt/slideLayouts/slideLayout587.xml"/>
  <Override ContentType="application/vnd.openxmlformats-officedocument.presentationml.slideLayout+xml" PartName="/ppt/slideLayouts/slideLayout919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483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661.xml"/>
  <Override ContentType="application/vnd.openxmlformats-officedocument.presentationml.slideLayout+xml" PartName="/ppt/slideLayouts/slideLayout877.xml"/>
  <Override ContentType="application/vnd.openxmlformats-officedocument.presentationml.slideLayout+xml" PartName="/ppt/slideLayouts/slideLayout386.xml"/>
  <Override ContentType="application/vnd.openxmlformats-officedocument.presentationml.slideLayout+xml" PartName="/ppt/slideLayouts/slideLayout613.xml"/>
  <Override ContentType="application/vnd.openxmlformats-officedocument.presentationml.slideLayout+xml" PartName="/ppt/slideLayouts/slideLayout699.xml"/>
  <Override ContentType="application/vnd.openxmlformats-officedocument.presentationml.slideLayout+xml" PartName="/ppt/slideLayouts/slideLayout974.xml"/>
  <Override ContentType="application/vnd.openxmlformats-officedocument.presentationml.slideLayout+xml" PartName="/ppt/slideLayouts/slideLayout1058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718.xml"/>
  <Override ContentType="application/vnd.openxmlformats-officedocument.presentationml.slideLayout+xml" PartName="/ppt/slideLayouts/slideLayout815.xml"/>
  <Override ContentType="application/vnd.openxmlformats-officedocument.presentationml.slideLayout+xml" PartName="/ppt/slideLayouts/slideLayout532.xml"/>
  <Override ContentType="application/vnd.openxmlformats-officedocument.presentationml.slideLayout+xml" PartName="/ppt/slideLayouts/slideLayout943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548.xml"/>
  <Override ContentType="application/vnd.openxmlformats-officedocument.presentationml.slideLayout+xml" PartName="/ppt/slideLayouts/slideLayout1131.xml"/>
  <Override ContentType="application/vnd.openxmlformats-officedocument.presentationml.slideLayout+xml" PartName="/ppt/slideLayouts/slideLayout516.xml"/>
  <Override ContentType="application/vnd.openxmlformats-officedocument.presentationml.slideLayout+xml" PartName="/ppt/slideLayouts/slideLayout556.xml"/>
  <Override ContentType="application/vnd.openxmlformats-officedocument.presentationml.slideLayout+xml" PartName="/ppt/slideLayouts/slideLayout831.xml"/>
  <Override ContentType="application/vnd.openxmlformats-officedocument.presentationml.slideLayout+xml" PartName="/ppt/slideLayouts/slideLayout605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42.xml"/>
  <Override ContentType="application/vnd.openxmlformats-officedocument.presentationml.slideLayout+xml" PartName="/ppt/slideLayouts/slideLayout1043.xml"/>
  <Override ContentType="application/vnd.openxmlformats-officedocument.presentationml.slideLayout+xml" PartName="/ppt/slideLayouts/slideLayout733.xml"/>
  <Override ContentType="application/vnd.openxmlformats-officedocument.presentationml.slideLayout+xml" PartName="/ppt/slideLayouts/slideLayout428.xml"/>
  <Override ContentType="application/vnd.openxmlformats-officedocument.presentationml.slideLayout+xml" PartName="/ppt/slideLayouts/slideLayout958.xml"/>
  <Override ContentType="application/vnd.openxmlformats-officedocument.presentationml.slideLayout+xml" PartName="/ppt/slideLayouts/slideLayout458.xml"/>
  <Override ContentType="application/vnd.openxmlformats-officedocument.presentationml.slideLayout+xml" PartName="/ppt/slideLayouts/slideLayout789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475.xml"/>
  <Override ContentType="application/vnd.openxmlformats-officedocument.presentationml.slideLayout+xml" PartName="/ppt/slideLayouts/slideLayout107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1146.xml"/>
  <Override ContentType="application/vnd.openxmlformats-officedocument.presentationml.slideLayout+xml" PartName="/ppt/slideLayouts/slideLayout1116.xml"/>
  <Override ContentType="application/vnd.openxmlformats-officedocument.presentationml.slideLayout+xml" PartName="/ppt/slideLayouts/slideLayout1018.xml"/>
  <Override ContentType="application/vnd.openxmlformats-officedocument.presentationml.slideLayout+xml" PartName="/ppt/slideLayouts/slideLayout885.xml"/>
  <Override ContentType="application/vnd.openxmlformats-officedocument.presentationml.slideLayout+xml" PartName="/ppt/slideLayouts/slideLayout541.xml"/>
  <Override ContentType="application/vnd.openxmlformats-officedocument.presentationml.slideLayout+xml" PartName="/ppt/slideLayouts/slideLayout460.xml"/>
  <Override ContentType="application/vnd.openxmlformats-officedocument.presentationml.slideLayout+xml" PartName="/ppt/slideLayouts/slideLayout806.xml"/>
  <Override ContentType="application/vnd.openxmlformats-officedocument.presentationml.slideLayout+xml" PartName="/ppt/slideLayouts/slideLayout629.xml"/>
  <Override ContentType="application/vnd.openxmlformats-officedocument.presentationml.slideLayout+xml" PartName="/ppt/slideLayouts/slideLayout443.xml"/>
  <Override ContentType="application/vnd.openxmlformats-officedocument.presentationml.slideLayout+xml" PartName="/ppt/slideLayouts/slideLayout757.xml"/>
  <Override ContentType="application/vnd.openxmlformats-officedocument.presentationml.slideLayout+xml" PartName="/ppt/slideLayouts/slideLayout571.xml"/>
  <Override ContentType="application/vnd.openxmlformats-officedocument.presentationml.slideLayout+xml" PartName="/ppt/slideLayouts/slideLayout904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499.xml"/>
  <Override ContentType="application/vnd.openxmlformats-officedocument.presentationml.slideLayout+xml" PartName="/ppt/slideLayouts/slideLayout871.xml"/>
  <Override ContentType="application/vnd.openxmlformats-officedocument.presentationml.slideLayout+xml" PartName="/ppt/slideLayouts/slideLayout685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500.xml"/>
  <Override ContentType="application/vnd.openxmlformats-officedocument.presentationml.slideLayout+xml" PartName="/ppt/slideLayouts/slideLayout675.xml"/>
  <Override ContentType="application/vnd.openxmlformats-officedocument.presentationml.slideLayout+xml" PartName="/ppt/slideLayouts/slideLayout758.xml"/>
  <Override ContentType="application/vnd.openxmlformats-officedocument.presentationml.slideLayout+xml" PartName="/ppt/slideLayouts/slideLayout861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489.xml"/>
  <Override ContentType="application/vnd.openxmlformats-officedocument.presentationml.slideLayout+xml" PartName="/ppt/slideLayouts/slideLayout403.xml"/>
  <Override ContentType="application/vnd.openxmlformats-officedocument.presentationml.slideLayout+xml" PartName="/ppt/slideLayouts/slideLayout1004.xml"/>
  <Override ContentType="application/vnd.openxmlformats-officedocument.presentationml.slideLayout+xml" PartName="/ppt/slideLayouts/slideLayout847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86.xml"/>
  <Override ContentType="application/vnd.openxmlformats-officedocument.presentationml.slideLayout+xml" PartName="/ppt/slideLayouts/slideLayout614.xml"/>
  <Override ContentType="application/vnd.openxmlformats-officedocument.presentationml.slideLayout+xml" PartName="/ppt/slideLayouts/slideLayout97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1057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94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660.xml"/>
  <Override ContentType="application/vnd.openxmlformats-officedocument.presentationml.slideLayout+xml" PartName="/ppt/slideLayouts/slideLayout960.xml"/>
  <Override ContentType="application/vnd.openxmlformats-officedocument.presentationml.slideLayout+xml" PartName="/ppt/slideLayouts/slideLayout515.xml"/>
  <Override ContentType="application/vnd.openxmlformats-officedocument.presentationml.slideLayout+xml" PartName="/ppt/slideLayouts/slideLayout876.xml"/>
  <Override ContentType="application/vnd.openxmlformats-officedocument.presentationml.slideLayout+xml" PartName="/ppt/slideLayouts/slideLayout385.xml"/>
  <Override ContentType="application/vnd.openxmlformats-officedocument.presentationml.slideLayout+xml" PartName="/ppt/slideLayouts/slideLayout748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5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816.xml"/>
  <Override ContentType="application/vnd.openxmlformats-officedocument.presentationml.slideLayout+xml" PartName="/ppt/slideLayouts/slideLayout832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604.xml"/>
  <Override ContentType="application/vnd.openxmlformats-officedocument.presentationml.slideLayout+xml" PartName="/ppt/slideLayouts/slideLayout743.xml"/>
  <Override ContentType="application/vnd.openxmlformats-officedocument.presentationml.slideLayout+xml" PartName="/ppt/slideLayouts/slideLayout55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442.xml"/>
  <Override ContentType="application/vnd.openxmlformats-officedocument.presentationml.slideLayout+xml" PartName="/ppt/slideLayouts/slideLayout905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70.xml"/>
  <Override ContentType="application/vnd.openxmlformats-officedocument.presentationml.slideLayout+xml" PartName="/ppt/slideLayouts/slideLayout1074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419.xml"/>
  <Override ContentType="application/vnd.openxmlformats-officedocument.presentationml.slideLayout+xml" PartName="/ppt/slideLayouts/slideLayout1132.xml"/>
  <Override ContentType="application/vnd.openxmlformats-officedocument.presentationml.slideLayout+xml" PartName="/ppt/slideLayouts/slideLayout547.xml"/>
  <Override ContentType="application/vnd.openxmlformats-officedocument.presentationml.slideLayout+xml" PartName="/ppt/slideLayouts/slideLayout800.xml"/>
  <Override ContentType="application/vnd.openxmlformats-officedocument.presentationml.slideLayout+xml" PartName="/ppt/slideLayouts/slideLayout542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886.xml"/>
  <Override ContentType="application/vnd.openxmlformats-officedocument.presentationml.slideLayout+xml" PartName="/ppt/slideLayouts/slideLayout1115.xml"/>
  <Override ContentType="application/vnd.openxmlformats-officedocument.presentationml.slideLayout+xml" PartName="/ppt/slideLayouts/slideLayout805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959.xml"/>
  <Override ContentType="application/vnd.openxmlformats-officedocument.presentationml.slideLayout+xml" PartName="/ppt/slideLayouts/slideLayout457.xml"/>
  <Override ContentType="application/vnd.openxmlformats-officedocument.presentationml.slideLayout+xml" PartName="/ppt/slideLayouts/slideLayout615.xml"/>
  <Override ContentType="application/vnd.openxmlformats-officedocument.presentationml.slideLayout+xml" PartName="/ppt/slideLayouts/slideLayout732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1042.xml"/>
  <Override ContentType="application/vnd.openxmlformats-officedocument.presentationml.slideLayout+xml" PartName="/ppt/slideLayouts/slideLayout474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019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114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570.xml"/>
  <Override ContentType="application/vnd.openxmlformats-officedocument.presentationml.slideLayout+xml" PartName="/ppt/slideLayouts/slideLayout801.xml"/>
  <Override ContentType="application/vnd.openxmlformats-officedocument.presentationml.slideLayout+xml" PartName="/ppt/slideLayouts/slideLayout658.xml"/>
  <Override ContentType="application/vnd.openxmlformats-officedocument.presentationml.slideLayout+xml" PartName="/ppt/slideLayouts/slideLayout844.xml"/>
  <Override ContentType="application/vnd.openxmlformats-officedocument.presentationml.slideLayout+xml" PartName="/ppt/slideLayouts/slideLayout887.xml"/>
  <Override ContentType="application/vnd.openxmlformats-officedocument.presentationml.slideLayout+xml" PartName="/ppt/slideLayouts/slideLayout402.xml"/>
  <Override ContentType="application/vnd.openxmlformats-officedocument.presentationml.slideLayout+xml" PartName="/ppt/slideLayouts/slideLayout1145.xml"/>
  <Override ContentType="application/vnd.openxmlformats-officedocument.presentationml.slideLayout+xml" PartName="/ppt/slideLayouts/slideLayout945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759.xml"/>
  <Override ContentType="application/vnd.openxmlformats-officedocument.presentationml.slideLayout+xml" PartName="/ppt/slideLayouts/slideLayout771.xml"/>
  <Override ContentType="application/vnd.openxmlformats-officedocument.presentationml.slideLayout+xml" PartName="/ppt/slideLayouts/slideLayout619.xml"/>
  <Override ContentType="application/vnd.openxmlformats-officedocument.presentationml.slideLayout+xml" PartName="/ppt/slideLayouts/slideLayout674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16.xml"/>
  <Override ContentType="application/vnd.openxmlformats-officedocument.presentationml.slideLayout+xml" PartName="/ppt/slideLayouts/slideLayout631.xml"/>
  <Override ContentType="application/vnd.openxmlformats-officedocument.presentationml.slideLayout+xml" PartName="/ppt/slideLayouts/slideLayout988.xml"/>
  <Override ContentType="application/vnd.openxmlformats-officedocument.presentationml.slideLayout+xml" PartName="/ppt/slideLayouts/slideLayout1087.xml"/>
  <Override ContentType="application/vnd.openxmlformats-officedocument.presentationml.slideLayout+xml" PartName="/ppt/slideLayouts/slideLayout503.xml"/>
  <Override ContentType="application/vnd.openxmlformats-officedocument.presentationml.slideLayout+xml" PartName="/ppt/slideLayouts/slideLayout1044.xml"/>
  <Override ContentType="application/vnd.openxmlformats-officedocument.presentationml.slideLayout+xml" PartName="/ppt/slideLayouts/slideLayout589.xml"/>
  <Override ContentType="application/vnd.openxmlformats-officedocument.presentationml.slideLayout+xml" PartName="/ppt/slideLayouts/slideLayout600.xml"/>
  <Override ContentType="application/vnd.openxmlformats-officedocument.presentationml.slideLayout+xml" PartName="/ppt/slideLayouts/slideLayout747.xml"/>
  <Override ContentType="application/vnd.openxmlformats-officedocument.presentationml.slideLayout+xml" PartName="/ppt/slideLayouts/slideLayout546.xml"/>
  <Override ContentType="application/vnd.openxmlformats-officedocument.presentationml.slideLayout+xml" PartName="/ppt/slideLayouts/slideLayout1001.xml"/>
  <Override ContentType="application/vnd.openxmlformats-officedocument.presentationml.slideLayout+xml" PartName="/ppt/slideLayouts/slideLayout704.xml"/>
  <Override ContentType="application/vnd.openxmlformats-officedocument.presentationml.slideLayout+xml" PartName="/ppt/slideLayouts/slideLayout643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686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1059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603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646.xml"/>
  <Override ContentType="application/vnd.openxmlformats-officedocument.presentationml.slideLayout+xml" PartName="/ppt/slideLayouts/slideLayout671.xml"/>
  <Override ContentType="application/vnd.openxmlformats-officedocument.presentationml.slideLayout+xml" PartName="/ppt/slideLayouts/slideLayout972.xml"/>
  <Override ContentType="application/vnd.openxmlformats-officedocument.presentationml.slideLayout+xml" PartName="/ppt/slideLayouts/slideLayout689.xml"/>
  <Override ContentType="application/vnd.openxmlformats-officedocument.presentationml.slideLayout+xml" PartName="/ppt/slideLayouts/slideLayout418.xml"/>
  <Override ContentType="application/vnd.openxmlformats-officedocument.presentationml.slideLayout+xml" PartName="/ppt/slideLayouts/slideLayout719.xml"/>
  <Override ContentType="application/vnd.openxmlformats-officedocument.presentationml.slideLayout+xml" PartName="/ppt/slideLayouts/slideLayout1016.xml"/>
  <Override ContentType="application/vnd.openxmlformats-officedocument.presentationml.slideLayout+xml" PartName="/ppt/slideLayouts/slideLayout388.xml"/>
  <Override ContentType="application/vnd.openxmlformats-officedocument.presentationml.slideLayout+xml" PartName="/ppt/slideLayouts/slideLayout573.xml"/>
  <Override ContentType="application/vnd.openxmlformats-officedocument.presentationml.slideLayout+xml" PartName="/ppt/slideLayouts/slideLayout530.xml"/>
  <Override ContentType="application/vnd.openxmlformats-officedocument.presentationml.slideLayout+xml" PartName="/ppt/slideLayouts/slideLayout81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902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445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48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518.xml"/>
  <Override ContentType="application/vnd.openxmlformats-officedocument.presentationml.slideLayout+xml" PartName="/ppt/slideLayouts/slideLayout430.xml"/>
  <Override ContentType="application/vnd.openxmlformats-officedocument.presentationml.slideLayout+xml" PartName="/ppt/slideLayouts/slideLayout872.xml"/>
  <Override ContentType="application/vnd.openxmlformats-officedocument.presentationml.slideLayout+xml" PartName="/ppt/slideLayouts/slideLayout473.xml"/>
  <Override ContentType="application/vnd.openxmlformats-officedocument.presentationml.slideLayout+xml" PartName="/ppt/slideLayouts/slideLayout659.xml"/>
  <Override ContentType="application/vnd.openxmlformats-officedocument.presentationml.slideLayout+xml" PartName="/ppt/slideLayouts/slideLayout774.xml"/>
  <Override ContentType="application/vnd.openxmlformats-officedocument.presentationml.slideLayout+xml" PartName="/ppt/slideLayouts/slideLayout616.xml"/>
  <Override ContentType="application/vnd.openxmlformats-officedocument.presentationml.slideLayout+xml" PartName="/ppt/slideLayouts/slideLayout70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87.xml"/>
  <Override ContentType="application/vnd.openxmlformats-officedocument.presentationml.slideLayout+xml" PartName="/ppt/slideLayouts/slideLayout744.xml"/>
  <Override ContentType="application/vnd.openxmlformats-officedocument.presentationml.slideLayout+xml" PartName="/ppt/slideLayouts/slideLayout917.xml"/>
  <Override ContentType="application/vnd.openxmlformats-officedocument.presentationml.slideLayout+xml" PartName="/ppt/slideLayouts/slideLayout731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1118.xml"/>
  <Override ContentType="application/vnd.openxmlformats-officedocument.presentationml.slideLayout+xml" PartName="/ppt/slideLayouts/slideLayout1071.xml"/>
  <Override ContentType="application/vnd.openxmlformats-officedocument.presentationml.slideLayout+xml" PartName="/ppt/slideLayouts/slideLayout472.xml"/>
  <Override ContentType="application/vnd.openxmlformats-officedocument.presentationml.slideLayout+xml" PartName="/ppt/slideLayouts/slideLayout845.xml"/>
  <Override ContentType="application/vnd.openxmlformats-officedocument.presentationml.slideLayout+xml" PartName="/ppt/slideLayouts/slideLayout888.xml"/>
  <Override ContentType="application/vnd.openxmlformats-officedocument.presentationml.slideLayout+xml" PartName="/ppt/slideLayouts/slideLayout918.xml"/>
  <Override ContentType="application/vnd.openxmlformats-officedocument.presentationml.slideLayout+xml" PartName="/ppt/slideLayouts/slideLayout1101.xml"/>
  <Override ContentType="application/vnd.openxmlformats-officedocument.presentationml.slideLayout+xml" PartName="/ppt/slideLayouts/slideLayout1144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618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772.xml"/>
  <Override ContentType="application/vnd.openxmlformats-officedocument.presentationml.slideLayout+xml" PartName="/ppt/slideLayouts/slideLayout687.xml"/>
  <Override ContentType="application/vnd.openxmlformats-officedocument.presentationml.slideLayout+xml" PartName="/ppt/slideLayouts/slideLayout644.xml"/>
  <Override ContentType="application/vnd.openxmlformats-officedocument.presentationml.slideLayout+xml" PartName="/ppt/slideLayouts/slideLayout601.xml"/>
  <Override ContentType="application/vnd.openxmlformats-officedocument.presentationml.slideLayout+xml" PartName="/ppt/slideLayouts/slideLayout703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630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717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3.xml"/>
  <Override ContentType="application/vnd.openxmlformats-officedocument.presentationml.slideLayout+xml" PartName="/ppt/slideLayouts/slideLayout1088.xml"/>
  <Override ContentType="application/vnd.openxmlformats-officedocument.presentationml.slideLayout+xml" PartName="/ppt/slideLayouts/slideLayout545.xml"/>
  <Override ContentType="application/vnd.openxmlformats-officedocument.presentationml.slideLayout+xml" PartName="/ppt/slideLayouts/slideLayout588.xml"/>
  <Override ContentType="application/vnd.openxmlformats-officedocument.presentationml.slideLayout+xml" PartName="/ppt/slideLayouts/slideLayout1002.xml"/>
  <Override ContentType="application/vnd.openxmlformats-officedocument.presentationml.slideLayout+xml" PartName="/ppt/slideLayouts/slideLayout502.xml"/>
  <Override ContentType="application/vnd.openxmlformats-officedocument.presentationml.slideLayout+xml" PartName="/ppt/slideLayouts/slideLayout802.xml"/>
  <Override ContentType="application/vnd.openxmlformats-officedocument.presentationml.slideLayout+xml" PartName="/ppt/slideLayouts/slideLayout104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973.xml"/>
  <Override ContentType="application/vnd.openxmlformats-officedocument.presentationml.slideLayout+xml" PartName="/ppt/slideLayouts/slideLayout417.xml"/>
  <Override ContentType="application/vnd.openxmlformats-officedocument.presentationml.slideLayout+xml" PartName="/ppt/slideLayouts/slideLayout1130.xml"/>
  <Override ContentType="application/vnd.openxmlformats-officedocument.presentationml.slideLayout+xml" PartName="/ppt/slideLayouts/slideLayout930.xml"/>
  <Override ContentType="application/vnd.openxmlformats-officedocument.presentationml.slideLayout+xml" PartName="/ppt/slideLayouts/slideLayout672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87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16.xml"/>
  <Override ContentType="application/vnd.openxmlformats-officedocument.presentationml.slideLayout+xml" PartName="/ppt/slideLayouts/slideLayout1017.xml"/>
  <Override ContentType="application/vnd.openxmlformats-officedocument.presentationml.slideLayout+xml" PartName="/ppt/slideLayouts/slideLayout459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602.xml"/>
  <Override ContentType="application/vnd.openxmlformats-officedocument.presentationml.slideLayout+xml" PartName="/ppt/slideLayouts/slideLayout68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64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873.xml"/>
  <Override ContentType="application/vnd.openxmlformats-officedocument.presentationml.slideLayout+xml" PartName="/ppt/slideLayouts/slideLayout517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02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818.xml"/>
  <Override ContentType="application/vnd.openxmlformats-officedocument.presentationml.slideLayout+xml" PartName="/ppt/slideLayouts/slideLayout830.xml"/>
  <Override ContentType="application/vnd.openxmlformats-officedocument.presentationml.slideLayout+xml" PartName="/ppt/slideLayouts/slideLayout401.xml"/>
  <Override ContentType="application/vnd.openxmlformats-officedocument.presentationml.slideLayout+xml" PartName="/ppt/slideLayouts/slideLayout989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444.xml"/>
  <Override ContentType="application/vnd.openxmlformats-officedocument.presentationml.slideLayout+xml" PartName="/ppt/slideLayouts/slideLayout702.xml"/>
  <Override ContentType="application/vnd.openxmlformats-officedocument.presentationml.slideLayout+xml" PartName="/ppt/slideLayouts/slideLayout903.xml"/>
  <Override ContentType="application/vnd.openxmlformats-officedocument.presentationml.slideLayout+xml" PartName="/ppt/slideLayouts/slideLayout94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72.xml"/>
  <Override ContentType="application/vnd.openxmlformats-officedocument.presentationml.slideLayout+xml" PartName="/ppt/slideLayouts/slideLayout745.xml"/>
  <Override ContentType="application/vnd.openxmlformats-officedocument.presentationml.slideLayout+xml" PartName="/ppt/slideLayouts/slideLayout1072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788.xml"/>
  <Override ContentType="application/vnd.openxmlformats-officedocument.presentationml.slideLayout+xml" PartName="/ppt/slideLayouts/slideLayout1117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48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Layout+xml" PartName="/ppt/slideLayouts/slideLayout897.xml"/>
  <Override ContentType="application/vnd.openxmlformats-officedocument.presentationml.slideLayout+xml" PartName="/ppt/slideLayouts/slideLayout986.xml"/>
  <Override ContentType="application/vnd.openxmlformats-officedocument.presentationml.slideLayout+xml" PartName="/ppt/slideLayouts/slideLayout994.xml"/>
  <Override ContentType="application/vnd.openxmlformats-officedocument.presentationml.slideLayout+xml" PartName="/ppt/slideLayouts/slideLayout1143.xml"/>
  <Override ContentType="application/vnd.openxmlformats-officedocument.presentationml.slideLayout+xml" PartName="/ppt/slideLayouts/slideLayout1046.xml"/>
  <Override ContentType="application/vnd.openxmlformats-officedocument.presentationml.slideLayout+xml" PartName="/ppt/slideLayouts/slideLayout1151.xml"/>
  <Override ContentType="application/vnd.openxmlformats-officedocument.presentationml.slideLayout+xml" PartName="/ppt/slideLayouts/slideLayout978.xml"/>
  <Override ContentType="application/vnd.openxmlformats-officedocument.presentationml.slideLayout+xml" PartName="/ppt/slideLayouts/slideLayout1062.xml"/>
  <Override ContentType="application/vnd.openxmlformats-officedocument.presentationml.slideLayout+xml" PartName="/ppt/slideLayouts/slideLayout107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038.xml"/>
  <Override ContentType="application/vnd.openxmlformats-officedocument.presentationml.slideLayout+xml" PartName="/ppt/slideLayouts/slideLayout113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119.xml"/>
  <Override ContentType="application/vnd.openxmlformats-officedocument.presentationml.slideLayout+xml" PartName="/ppt/slideLayouts/slideLayout1127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907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729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834.xml"/>
  <Override ContentType="application/vnd.openxmlformats-officedocument.presentationml.slideLayout+xml" PartName="/ppt/slideLayouts/slideLayout559.xml"/>
  <Override ContentType="application/vnd.openxmlformats-officedocument.presentationml.slideLayout+xml" PartName="/ppt/slideLayouts/slideLayout931.xml"/>
  <Override ContentType="application/vnd.openxmlformats-officedocument.presentationml.slideLayout+xml" PartName="/ppt/slideLayouts/slideLayout440.xml"/>
  <Override ContentType="application/vnd.openxmlformats-officedocument.presentationml.slideLayout+xml" PartName="/ppt/slideLayouts/slideLayout753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656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575.xml"/>
  <Override ContentType="application/vnd.openxmlformats-officedocument.presentationml.slideLayout+xml" PartName="/ppt/slideLayouts/slideLayout478.xml"/>
  <Override ContentType="application/vnd.openxmlformats-officedocument.presentationml.slideLayout+xml" PartName="/ppt/slideLayouts/slideLayout889.xml"/>
  <Override ContentType="application/vnd.openxmlformats-officedocument.presentationml.slideLayout+xml" PartName="/ppt/slideLayouts/slideLayout850.xml"/>
  <Override ContentType="application/vnd.openxmlformats-officedocument.presentationml.slideLayout+xml" PartName="/ppt/slideLayouts/slideLayout494.xml"/>
  <Override ContentType="application/vnd.openxmlformats-officedocument.presentationml.slideLayout+xml" PartName="/ppt/slideLayouts/slideLayout68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648.xml"/>
  <Override ContentType="application/vnd.openxmlformats-officedocument.presentationml.slideLayout+xml" PartName="/ppt/slideLayouts/slideLayout51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2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424.xml"/>
  <Override ContentType="application/vnd.openxmlformats-officedocument.presentationml.slideLayout+xml" PartName="/ppt/slideLayouts/slideLayout915.xml"/>
  <Override ContentType="application/vnd.openxmlformats-officedocument.presentationml.slideLayout+xml" PartName="/ppt/slideLayouts/slideLayout415.xml"/>
  <Override ContentType="application/vnd.openxmlformats-officedocument.presentationml.slideLayout+xml" PartName="/ppt/slideLayouts/slideLayout1000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746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738.xml"/>
  <Override ContentType="application/vnd.openxmlformats-officedocument.presentationml.slideLayout+xml" PartName="/ppt/slideLayouts/slideLayout407.xml"/>
  <Override ContentType="application/vnd.openxmlformats-officedocument.presentationml.slideLayout+xml" PartName="/ppt/slideLayouts/slideLayout432.xml"/>
  <Override ContentType="application/vnd.openxmlformats-officedocument.presentationml.slideLayout+xml" PartName="/ppt/slideLayouts/slideLayout940.xml"/>
  <Override ContentType="application/vnd.openxmlformats-officedocument.presentationml.slideLayout+xml" PartName="/ppt/slideLayouts/slideLayout665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505.xml"/>
  <Override ContentType="application/vnd.openxmlformats-officedocument.presentationml.slideLayout+xml" PartName="/ppt/slideLayouts/slideLayout842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567.xml"/>
  <Override ContentType="application/vnd.openxmlformats-officedocument.presentationml.slideLayout+xml" PartName="/ppt/slideLayouts/slideLayout819.xml"/>
  <Override ContentType="application/vnd.openxmlformats-officedocument.presentationml.slideLayout+xml" PartName="/ppt/slideLayouts/slideLayout486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761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584.xml"/>
  <Override ContentType="application/vnd.openxmlformats-officedocument.presentationml.slideLayout+xml" PartName="/ppt/slideLayouts/slideLayout1054.xml"/>
  <Override ContentType="application/vnd.openxmlformats-officedocument.presentationml.slideLayout+xml" PartName="/ppt/slideLayouts/slideLayout969.xml"/>
  <Override ContentType="application/vnd.openxmlformats-officedocument.presentationml.slideLayout+xml" PartName="/ppt/slideLayouts/slideLayout112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1053.xml"/>
  <Override ContentType="application/vnd.openxmlformats-officedocument.presentationml.slideLayout+xml" PartName="/ppt/slideLayouts/slideLayout1029.xml"/>
  <Override ContentType="application/vnd.openxmlformats-officedocument.presentationml.slideLayout+xml" PartName="/ppt/slideLayouts/slideLayout1047.xml"/>
  <Override ContentType="application/vnd.openxmlformats-officedocument.presentationml.slideLayout+xml" PartName="/ppt/slideLayouts/slideLayout993.xml"/>
  <Override ContentType="application/vnd.openxmlformats-officedocument.presentationml.slideLayout+xml" PartName="/ppt/slideLayouts/slideLayout896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136.xml"/>
  <Override ContentType="application/vnd.openxmlformats-officedocument.presentationml.slideLayout+xml" PartName="/ppt/slideLayouts/slideLayout932.xml"/>
  <Override ContentType="application/vnd.openxmlformats-officedocument.presentationml.slideLayout+xml" PartName="/ppt/slideLayouts/slideLayout65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754.xml"/>
  <Override ContentType="application/vnd.openxmlformats-officedocument.presentationml.slideLayout+xml" PartName="/ppt/slideLayouts/slideLayout479.xml"/>
  <Override ContentType="application/vnd.openxmlformats-officedocument.presentationml.slideLayout+xml" PartName="/ppt/slideLayouts/slideLayout827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520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495.xml"/>
  <Override ContentType="application/vnd.openxmlformats-officedocument.presentationml.slideLayout+xml" PartName="/ppt/slideLayouts/slideLayout987.xml"/>
  <Override ContentType="application/vnd.openxmlformats-officedocument.presentationml.slideLayout+xml" PartName="/ppt/slideLayouts/slideLayout1142.xml"/>
  <Override ContentType="application/vnd.openxmlformats-officedocument.presentationml.slideLayout+xml" PartName="/ppt/slideLayouts/slideLayout592.xml"/>
  <Override ContentType="application/vnd.openxmlformats-officedocument.presentationml.slideLayout+xml" PartName="/ppt/slideLayouts/slideLayout833.xml"/>
  <Override ContentType="application/vnd.openxmlformats-officedocument.presentationml.slideLayout+xml" PartName="/ppt/slideLayouts/slideLayout1063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558.xml"/>
  <Override ContentType="application/vnd.openxmlformats-officedocument.presentationml.slideLayout+xml" PartName="/ppt/slideLayouts/slideLayout1160.xml"/>
  <Override ContentType="application/vnd.openxmlformats-officedocument.presentationml.slideLayout+xml" PartName="/ppt/slideLayouts/slideLayout770.xml"/>
  <Override ContentType="application/vnd.openxmlformats-officedocument.presentationml.slideLayout+xml" PartName="/ppt/slideLayouts/slideLayout760.xml"/>
  <Override ContentType="application/vnd.openxmlformats-officedocument.presentationml.slideLayout+xml" PartName="/ppt/slideLayouts/slideLayout485.xml"/>
  <Override ContentType="application/vnd.openxmlformats-officedocument.presentationml.slideLayout+xml" PartName="/ppt/slideLayouts/slideLayout514.xml"/>
  <Override ContentType="application/vnd.openxmlformats-officedocument.presentationml.slideLayout+xml" PartName="/ppt/slideLayouts/slideLayout59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425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700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57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737.xml"/>
  <Override ContentType="application/vnd.openxmlformats-officedocument.presentationml.slideLayout+xml" PartName="/ppt/slideLayouts/slideLayout521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809.xml"/>
  <Override ContentType="application/vnd.openxmlformats-officedocument.presentationml.slideLayout+xml" PartName="/ppt/slideLayouts/slideLayout504.xml"/>
  <Override ContentType="application/vnd.openxmlformats-officedocument.presentationml.slideLayout+xml" PartName="/ppt/slideLayouts/slideLayout61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826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585.xml"/>
  <Override ContentType="application/vnd.openxmlformats-officedocument.presentationml.slideLayout+xml" PartName="/ppt/slideLayouts/slideLayout860.xml"/>
  <Override ContentType="application/vnd.openxmlformats-officedocument.presentationml.slideLayout+xml" PartName="/ppt/slideLayouts/slideLayout568.xml"/>
  <Override ContentType="application/vnd.openxmlformats-officedocument.presentationml.slideLayout+xml" PartName="/ppt/slideLayouts/slideLayout843.xml"/>
  <Override ContentType="application/vnd.openxmlformats-officedocument.presentationml.slideLayout+xml" PartName="/ppt/slideLayouts/slideLayout431.xml"/>
  <Override ContentType="application/vnd.openxmlformats-officedocument.presentationml.slideLayout+xml" PartName="/ppt/slideLayouts/slideLayout916.xml"/>
  <Override ContentType="application/vnd.openxmlformats-officedocument.presentationml.slideLayout+xml" PartName="/ppt/slideLayouts/slideLayout41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681.xml"/>
  <Override ContentType="application/vnd.openxmlformats-officedocument.presentationml.slideLayout+xml" PartName="/ppt/slideLayouts/slideLayout922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408.xml"/>
  <Override ContentType="application/vnd.openxmlformats-officedocument.presentationml.slideLayout+xml" PartName="/ppt/slideLayouts/slideLayout647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664.xml"/>
  <Override ContentType="application/vnd.openxmlformats-officedocument.presentationml.slideLayout+xml" PartName="/ppt/slideLayouts/slideLayout389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909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933.xml"/>
  <Override ContentType="application/vnd.openxmlformats-officedocument.presentationml.slideLayout+xml" PartName="/ppt/slideLayouts/slideLayout976.xml"/>
  <Override ContentType="application/vnd.openxmlformats-officedocument.presentationml.slideLayout+xml" PartName="/ppt/slideLayouts/slideLayout798.xml"/>
  <Override ContentType="application/vnd.openxmlformats-officedocument.presentationml.slideLayout+xml" PartName="/ppt/slideLayouts/slideLayout984.xml"/>
  <Override ContentType="application/vnd.openxmlformats-officedocument.presentationml.slideLayout+xml" PartName="/ppt/slideLayouts/slideLayout1099.xml"/>
  <Override ContentType="application/vnd.openxmlformats-officedocument.presentationml.slideLayout+xml" PartName="/ppt/slideLayouts/slideLayout406.xml"/>
  <Override ContentType="application/vnd.openxmlformats-officedocument.presentationml.slideLayout+xml" PartName="/ppt/slideLayouts/slideLayout569.xml"/>
  <Override ContentType="application/vnd.openxmlformats-officedocument.presentationml.slideLayout+xml" PartName="/ppt/slideLayouts/slideLayout941.xml"/>
  <Override ContentType="application/vnd.openxmlformats-officedocument.presentationml.slideLayout+xml" PartName="/ppt/slideLayouts/slideLayout1056.xml"/>
  <Override ContentType="application/vnd.openxmlformats-officedocument.presentationml.slideLayout+xml" PartName="/ppt/slideLayouts/slideLayout1141.xml"/>
  <Override ContentType="application/vnd.openxmlformats-officedocument.presentationml.slideLayout+xml" PartName="/ppt/slideLayouts/slideLayout755.xml"/>
  <Override ContentType="application/vnd.openxmlformats-officedocument.presentationml.slideLayout+xml" PartName="/ppt/slideLayouts/slideLayout399.xml"/>
  <Override ContentType="application/vnd.openxmlformats-officedocument.presentationml.slideLayout+xml" PartName="/ppt/slideLayouts/slideLayout49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577.xml"/>
  <Override ContentType="application/vnd.openxmlformats-officedocument.presentationml.slideLayout+xml" PartName="/ppt/slideLayouts/slideLayout99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161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828.xml"/>
  <Override ContentType="application/vnd.openxmlformats-officedocument.presentationml.slideLayout+xml" PartName="/ppt/slideLayouts/slideLayout690.xml"/>
  <Override ContentType="application/vnd.openxmlformats-officedocument.presentationml.slideLayout+xml" PartName="/ppt/slideLayouts/slideLayout1028.xml"/>
  <Override ContentType="application/vnd.openxmlformats-officedocument.presentationml.slideLayout+xml" PartName="/ppt/slideLayouts/slideLayout620.xml"/>
  <Override ContentType="application/vnd.openxmlformats-officedocument.presentationml.slideLayout+xml" PartName="/ppt/slideLayouts/slideLayout663.xml"/>
  <Override ContentType="application/vnd.openxmlformats-officedocument.presentationml.slideLayout+xml" PartName="/ppt/slideLayouts/slideLayout913.xml"/>
  <Override ContentType="application/vnd.openxmlformats-officedocument.presentationml.slideLayout+xml" PartName="/ppt/slideLayouts/slideLayout921.xml"/>
  <Override ContentType="application/vnd.openxmlformats-officedocument.presentationml.slideLayout+xml" PartName="/ppt/slideLayouts/slideLayout477.xml"/>
  <Override ContentType="application/vnd.openxmlformats-officedocument.presentationml.slideLayout+xml" PartName="/ppt/slideLayouts/slideLayout735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727.xml"/>
  <Override ContentType="application/vnd.openxmlformats-officedocument.presentationml.slideLayout+xml" PartName="/ppt/slideLayouts/slideLayout434.xml"/>
  <Override ContentType="application/vnd.openxmlformats-officedocument.presentationml.slideLayout+xml" PartName="/ppt/slideLayouts/slideLayout611.xml"/>
  <Override ContentType="application/vnd.openxmlformats-officedocument.presentationml.slideLayout+xml" PartName="/ppt/slideLayouts/slideLayout808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654.xml"/>
  <Override ContentType="application/vnd.openxmlformats-officedocument.presentationml.slideLayout+xml" PartName="/ppt/slideLayouts/slideLayout736.xml"/>
  <Override ContentType="application/vnd.openxmlformats-officedocument.presentationml.slideLayout+xml" PartName="/ppt/slideLayouts/slideLayout840.xml"/>
  <Override ContentType="application/vnd.openxmlformats-officedocument.presentationml.slideLayout+xml" PartName="/ppt/slideLayouts/slideLayout507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441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484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590.xml"/>
  <Override ContentType="application/vnd.openxmlformats-officedocument.presentationml.slideLayout+xml" PartName="/ppt/slideLayouts/slideLayout396.xml"/>
  <Override ContentType="application/vnd.openxmlformats-officedocument.presentationml.slideLayout+xml" PartName="/ppt/slideLayouts/slideLayout582.xml"/>
  <Override ContentType="application/vnd.openxmlformats-officedocument.presentationml.slideLayout+xml" PartName="/ppt/slideLayouts/slideLayout90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060.xml"/>
  <Override ContentType="application/vnd.openxmlformats-officedocument.presentationml.slideLayout+xml" PartName="/ppt/slideLayouts/slideLayout682.xml"/>
  <Override ContentType="application/vnd.openxmlformats-officedocument.presentationml.slideLayout+xml" PartName="/ppt/slideLayouts/slideLayout1129.xml"/>
  <Override ContentType="application/vnd.openxmlformats-officedocument.presentationml.slideLayout+xml" PartName="/ppt/slideLayouts/slideLayout763.xml"/>
  <Override ContentType="application/vnd.openxmlformats-officedocument.presentationml.slideLayout+xml" PartName="/ppt/slideLayouts/slideLayout1048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879.xml"/>
  <Override ContentType="application/vnd.openxmlformats-officedocument.presentationml.slideLayout+xml" PartName="/ppt/slideLayouts/slideLayout1133.xml"/>
  <Override ContentType="application/vnd.openxmlformats-officedocument.presentationml.slideLayout+xml" PartName="/ppt/slideLayouts/slideLayout836.xml"/>
  <Override ContentType="application/vnd.openxmlformats-officedocument.presentationml.slideLayout+xml" PartName="/ppt/slideLayouts/slideLayout51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898.xml"/>
  <Override ContentType="application/vnd.openxmlformats-officedocument.presentationml.slideLayout+xml" PartName="/ppt/slideLayouts/slideLayout41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934.xml"/>
  <Override ContentType="application/vnd.openxmlformats-officedocument.presentationml.slideLayout+xml" PartName="/ppt/slideLayouts/slideLayout469.xml"/>
  <Override ContentType="application/vnd.openxmlformats-officedocument.presentationml.slideLayout+xml" PartName="/ppt/slideLayouts/slideLayout426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829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977.xml"/>
  <Override ContentType="application/vnd.openxmlformats-officedocument.presentationml.slideLayout+xml" PartName="/ppt/slideLayouts/slideLayout756.xml"/>
  <Override ContentType="application/vnd.openxmlformats-officedocument.presentationml.slideLayout+xml" PartName="/ppt/slideLayouts/slideLayout1098.xml"/>
  <Override ContentType="application/vnd.openxmlformats-officedocument.presentationml.slideLayout+xml" PartName="/ppt/slideLayouts/slideLayout1055.xml"/>
  <Override ContentType="application/vnd.openxmlformats-officedocument.presentationml.slideLayout+xml" PartName="/ppt/slideLayouts/slideLayout985.xml"/>
  <Override ContentType="application/vnd.openxmlformats-officedocument.presentationml.slideLayout+xml" PartName="/ppt/slideLayouts/slideLayout942.xml"/>
  <Override ContentType="application/vnd.openxmlformats-officedocument.presentationml.slideLayout+xml" PartName="/ppt/slideLayouts/slideLayout799.xml"/>
  <Override ContentType="application/vnd.openxmlformats-officedocument.presentationml.slideLayout+xml" PartName="/ppt/slideLayouts/slideLayout979.xml"/>
  <Override ContentType="application/vnd.openxmlformats-officedocument.presentationml.slideLayout+xml" PartName="/ppt/slideLayouts/slideLayout683.xml"/>
  <Override ContentType="application/vnd.openxmlformats-officedocument.presentationml.slideLayout+xml" PartName="/ppt/slideLayouts/slideLayout1061.xml"/>
  <Override ContentType="application/vnd.openxmlformats-officedocument.presentationml.slideLayout+xml" PartName="/ppt/slideLayouts/slideLayout1128.xml"/>
  <Override ContentType="application/vnd.openxmlformats-officedocument.presentationml.slideLayout+xml" PartName="/ppt/slideLayouts/slideLayout497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878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1162.xml"/>
  <Override ContentType="application/vnd.openxmlformats-officedocument.presentationml.slideLayout+xml" PartName="/ppt/slideLayouts/slideLayout649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576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1027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908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398.xml"/>
  <Override ContentType="application/vnd.openxmlformats-officedocument.presentationml.slideLayout+xml" PartName="/ppt/slideLayouts/slideLayout405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991.xml"/>
  <Override ContentType="application/vnd.openxmlformats-officedocument.presentationml.slideLayout+xml" PartName="/ppt/slideLayouts/slideLayout655.xml"/>
  <Override ContentType="application/vnd.openxmlformats-officedocument.presentationml.slideLayout+xml" PartName="/ppt/slideLayouts/slideLayout612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841.xml"/>
  <Override ContentType="application/vnd.openxmlformats-officedocument.presentationml.slideLayout+xml" PartName="/ppt/slideLayouts/slideLayout807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540.xml"/>
  <Override ContentType="application/vnd.openxmlformats-officedocument.presentationml.slideLayout+xml" PartName="/ppt/slideLayouts/slideLayout397.xml"/>
  <Override ContentType="application/vnd.openxmlformats-officedocument.presentationml.slideLayout+xml" PartName="/ppt/slideLayouts/slideLayout583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734.xml"/>
  <Override ContentType="application/vnd.openxmlformats-officedocument.presentationml.slideLayout+xml" PartName="/ppt/slideLayouts/slideLayout728.xml"/>
  <Override ContentType="application/vnd.openxmlformats-officedocument.presentationml.slideLayout+xml" PartName="/ppt/slideLayouts/slideLayout476.xml"/>
  <Override ContentType="application/vnd.openxmlformats-officedocument.presentationml.slideLayout+xml" PartName="/ppt/slideLayouts/slideLayout662.xml"/>
  <Override ContentType="application/vnd.openxmlformats-officedocument.presentationml.slideLayout+xml" PartName="/ppt/slideLayouts/slideLayout914.xml"/>
  <Override ContentType="application/vnd.openxmlformats-officedocument.presentationml.slideLayout+xml" PartName="/ppt/slideLayouts/slideLayout920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433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512.xml"/>
  <Override ContentType="application/vnd.openxmlformats-officedocument.presentationml.slideLayout+xml" PartName="/ppt/slideLayouts/slideLayout835.xml"/>
  <Override ContentType="application/vnd.openxmlformats-officedocument.presentationml.slideLayout+xml" PartName="/ppt/slideLayouts/slideLayout899.xml"/>
  <Override ContentType="application/vnd.openxmlformats-officedocument.presentationml.slideLayout+xml" PartName="/ppt/slideLayouts/slideLayout1140.xml"/>
  <Override ContentType="application/vnd.openxmlformats-officedocument.presentationml.slideLayout+xml" PartName="/ppt/slideLayouts/slideLayout762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427.xml"/>
  <Override ContentType="application/vnd.openxmlformats-officedocument.presentationml.slideLayout+xml" PartName="/ppt/slideLayouts/slideLayout1049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134.xml"/>
  <Override ContentType="application/vnd.openxmlformats-officedocument.presentationml.slideLayout+xml" PartName="/ppt/slideLayouts/slideLayout549.xml"/>
  <Override ContentType="application/vnd.openxmlformats-officedocument.presentationml.slideLayout+xml" PartName="/ppt/slideLayouts/slideLayout333.xml"/>
  <Override ContentType="application/vnd.openxmlformats-officedocument.presentationml.slideLayout+xml" PartName="/ppt/slideLayouts/slideLayout506.xml"/>
  <Override ContentType="application/vnd.openxmlformats-officedocument.presentationml.slideLayout+xml" PartName="/ppt/slideLayouts/slideLayout1011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579.xml"/>
  <Override ContentType="application/vnd.openxmlformats-officedocument.presentationml.slideLayout+xml" PartName="/ppt/slideLayouts/slideLayout668.xml"/>
  <Override ContentType="application/vnd.openxmlformats-officedocument.presentationml.slideLayout+xml" PartName="/ppt/slideLayouts/slideLayout95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854.xml"/>
  <Override ContentType="application/vnd.openxmlformats-officedocument.presentationml.slideLayout+xml" PartName="/ppt/slideLayouts/slideLayout109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6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838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927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420.xml"/>
  <Override ContentType="application/vnd.openxmlformats-officedocument.presentationml.slideLayout+xml" PartName="/ppt/slideLayouts/slideLayout595.xml"/>
  <Override ContentType="application/vnd.openxmlformats-officedocument.presentationml.slideLayout+xml" PartName="/ppt/slideLayouts/slideLayout781.xml"/>
  <Override ContentType="application/vnd.openxmlformats-officedocument.presentationml.slideLayout+xml" PartName="/ppt/slideLayouts/slideLayout692.xml"/>
  <Override ContentType="application/vnd.openxmlformats-officedocument.presentationml.slideLayout+xml" PartName="/ppt/slideLayouts/slideLayout580.xml"/>
  <Override ContentType="application/vnd.openxmlformats-officedocument.presentationml.slideLayout+xml" PartName="/ppt/slideLayouts/slideLayout1107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710.xml"/>
  <Override ContentType="application/vnd.openxmlformats-officedocument.presentationml.slideLayout+xml" PartName="/ppt/slideLayouts/slideLayout1155.xml"/>
  <Override ContentType="application/vnd.openxmlformats-officedocument.presentationml.slideLayout+xml" PartName="/ppt/slideLayouts/slideLayout637.xml"/>
  <Override ContentType="application/vnd.openxmlformats-officedocument.presentationml.slideLayout+xml" PartName="/ppt/slideLayouts/slideLayout796.xml"/>
  <Override ContentType="application/vnd.openxmlformats-officedocument.presentationml.slideLayout+xml" PartName="/ppt/slideLayouts/slideLayout912.xml"/>
  <Override ContentType="application/vnd.openxmlformats-officedocument.presentationml.slideLayout+xml" PartName="/ppt/slideLayouts/slideLayout435.xml"/>
  <Override ContentType="application/vnd.openxmlformats-officedocument.presentationml.slideLayout+xml" PartName="/ppt/slideLayouts/slideLayout1050.xml"/>
  <Override ContentType="application/vnd.openxmlformats-officedocument.presentationml.slideLayout+xml" PartName="/ppt/slideLayouts/slideLayout89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451.xml"/>
  <Override ContentType="application/vnd.openxmlformats-officedocument.presentationml.slideLayout+xml" PartName="/ppt/slideLayouts/slideLayout82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998.xml"/>
  <Override ContentType="application/vnd.openxmlformats-officedocument.presentationml.slideLayout+xml" PartName="/ppt/slideLayouts/slideLayout1163.xml"/>
  <Override ContentType="application/vnd.openxmlformats-officedocument.presentationml.slideLayout+xml" PartName="/ppt/slideLayouts/slideLayout750.xml"/>
  <Override ContentType="application/vnd.openxmlformats-officedocument.presentationml.slideLayout+xml" PartName="/ppt/slideLayouts/slideLayout102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1082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67.xml"/>
  <Override ContentType="application/vnd.openxmlformats-officedocument.presentationml.slideLayout+xml" PartName="/ppt/slideLayouts/slideLayout1035.xml"/>
  <Override ContentType="application/vnd.openxmlformats-officedocument.presentationml.slideLayout+xml" PartName="/ppt/slideLayouts/slideLayout1065.xml"/>
  <Override ContentType="application/vnd.openxmlformats-officedocument.presentationml.slideLayout+xml" PartName="/ppt/slideLayouts/slideLayout1090.xml"/>
  <Override ContentType="application/vnd.openxmlformats-officedocument.presentationml.slideLayout+xml" PartName="/ppt/slideLayouts/slideLayout3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725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966.xml"/>
  <Override ContentType="application/vnd.openxmlformats-officedocument.presentationml.slideLayout+xml" PartName="/ppt/slideLayouts/slideLayout622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652.xml"/>
  <Override ContentType="application/vnd.openxmlformats-officedocument.presentationml.slideLayout+xml" PartName="/ppt/slideLayouts/slideLayout983.xml"/>
  <Override ContentType="application/vnd.openxmlformats-officedocument.presentationml.slideLayout+xml" PartName="/ppt/slideLayouts/slideLayout524.xml"/>
  <Override ContentType="application/vnd.openxmlformats-officedocument.presentationml.slideLayout+xml" PartName="/ppt/slideLayouts/slideLayout490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926.xml"/>
  <Override ContentType="application/vnd.openxmlformats-officedocument.presentationml.slideLayout+xml" PartName="/ppt/slideLayouts/slideLayout596.xml"/>
  <Override ContentType="application/vnd.openxmlformats-officedocument.presentationml.slideLayout+xml" PartName="/ppt/slideLayouts/slideLayout421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53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82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1096.xml"/>
  <Override ContentType="application/vnd.openxmlformats-officedocument.presentationml.slideLayout+xml" PartName="/ppt/slideLayouts/slideLayout57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764.xml"/>
  <Override ContentType="application/vnd.openxmlformats-officedocument.presentationml.slideLayout+xml" PartName="/ppt/slideLayouts/slideLayout950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1154.xml"/>
  <Override ContentType="application/vnd.openxmlformats-officedocument.presentationml.slideLayout+xml" PartName="/ppt/slideLayouts/slideLayout436.xml"/>
  <Override ContentType="application/vnd.openxmlformats-officedocument.presentationml.slideLayout+xml" PartName="/ppt/slideLayouts/slideLayout711.xml"/>
  <Override ContentType="application/vnd.openxmlformats-officedocument.presentationml.slideLayout+xml" PartName="/ppt/slideLayouts/slideLayout1081.xml"/>
  <Override ContentType="application/vnd.openxmlformats-officedocument.presentationml.slideLayout+xml" PartName="/ppt/slideLayouts/slideLayout563.xml"/>
  <Override ContentType="application/vnd.openxmlformats-officedocument.presentationml.slideLayout+xml" PartName="/ppt/slideLayouts/slideLayout797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509.xml"/>
  <Override ContentType="application/vnd.openxmlformats-officedocument.presentationml.slideLayout+xml" PartName="/ppt/slideLayouts/slideLayout691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669.xml"/>
  <Override ContentType="application/vnd.openxmlformats-officedocument.presentationml.slideLayout+xml" PartName="/ppt/slideLayouts/slideLayout779.xml"/>
  <Override ContentType="application/vnd.openxmlformats-officedocument.presentationml.slideLayout+xml" PartName="/ppt/slideLayouts/slideLayout1020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452.xml"/>
  <Override ContentType="application/vnd.openxmlformats-officedocument.presentationml.slideLayout+xml" PartName="/ppt/slideLayouts/slideLayout1108.xml"/>
  <Override ContentType="application/vnd.openxmlformats-officedocument.presentationml.slideLayout+xml" PartName="/ppt/slideLayouts/slideLayout892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25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468.xml"/>
  <Override ContentType="application/vnd.openxmlformats-officedocument.presentationml.slideLayout+xml" PartName="/ppt/slideLayouts/slideLayout10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395.xml"/>
  <Override ContentType="application/vnd.openxmlformats-officedocument.presentationml.slideLayout+xml" PartName="/ppt/slideLayouts/slideLayout581.xml"/>
  <Override ContentType="application/vnd.openxmlformats-officedocument.presentationml.slideLayout+xml" PartName="/ppt/slideLayouts/slideLayout869.xml"/>
  <Override ContentType="application/vnd.openxmlformats-officedocument.presentationml.slideLayout+xml" PartName="/ppt/slideLayouts/slideLayout911.xml"/>
  <Override ContentType="application/vnd.openxmlformats-officedocument.presentationml.slideLayout+xml" PartName="/ppt/slideLayouts/slideLayout564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636.xml"/>
  <Override ContentType="application/vnd.openxmlformats-officedocument.presentationml.slideLayout+xml" PartName="/ppt/slideLayouts/slideLayout822.xml"/>
  <Override ContentType="application/vnd.openxmlformats-officedocument.presentationml.slideLayout+xml" PartName="/ppt/slideLayouts/slideLayout653.xml"/>
  <Override ContentType="application/vnd.openxmlformats-officedocument.presentationml.slideLayout+xml" PartName="/ppt/slideLayouts/slideLayout508.xml"/>
  <Override ContentType="application/vnd.openxmlformats-officedocument.presentationml.slideLayout+xml" PartName="/ppt/slideLayouts/slideLayout997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525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70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621.xml"/>
  <Override ContentType="application/vnd.openxmlformats-officedocument.presentationml.slideLayout+xml" PartName="/ppt/slideLayouts/slideLayout1010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1036.xml"/>
  <Override ContentType="application/vnd.openxmlformats-officedocument.presentationml.slideLayout+xml" PartName="/ppt/slideLayouts/slideLayout726.xml"/>
  <Override ContentType="application/vnd.openxmlformats-officedocument.presentationml.slideLayout+xml" PartName="/ppt/slideLayouts/slideLayout965.xml"/>
  <Override ContentType="application/vnd.openxmlformats-officedocument.presentationml.slideLayout+xml" PartName="/ppt/slideLayouts/slideLayout510.xml"/>
  <Override ContentType="application/vnd.openxmlformats-officedocument.presentationml.slideLayout+xml" PartName="/ppt/slideLayouts/slideLayout491.xml"/>
  <Override ContentType="application/vnd.openxmlformats-officedocument.presentationml.slideLayout+xml" PartName="/ppt/slideLayouts/slideLayout837.xml"/>
  <Override ContentType="application/vnd.openxmlformats-officedocument.presentationml.slideLayout+xml" PartName="/ppt/slideLayouts/slideLayout982.xml"/>
  <Override ContentType="application/vnd.openxmlformats-officedocument.presentationml.slideLayout+xml" PartName="/ppt/slideLayouts/slideLayout392.xml"/>
  <Override ContentType="application/vnd.openxmlformats-officedocument.presentationml.slideLayout+xml" PartName="/ppt/slideLayouts/slideLayout110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1021.xml"/>
  <Override ContentType="application/vnd.openxmlformats-officedocument.presentationml.slideLayout+xml" PartName="/ppt/slideLayouts/slideLayout1153.xml"/>
  <Override ContentType="application/vnd.openxmlformats-officedocument.presentationml.slideLayout+xml" PartName="/ppt/slideLayouts/slideLayout437.xml"/>
  <Override ContentType="application/vnd.openxmlformats-officedocument.presentationml.slideLayout+xml" PartName="/ppt/slideLayouts/slideLayout623.xml"/>
  <Override ContentType="application/vnd.openxmlformats-officedocument.presentationml.slideLayout+xml" PartName="/ppt/slideLayouts/slideLayout1110.xml"/>
  <Override ContentType="application/vnd.openxmlformats-officedocument.presentationml.slideLayout+xml" PartName="/ppt/slideLayouts/slideLayout852.xml"/>
  <Override ContentType="application/vnd.openxmlformats-officedocument.presentationml.slideLayout+xml" PartName="/ppt/slideLayouts/slideLayout538.xml"/>
  <Override ContentType="application/vnd.openxmlformats-officedocument.presentationml.slideLayout+xml" PartName="/ppt/slideLayouts/slideLayout895.xml"/>
  <Override ContentType="application/vnd.openxmlformats-officedocument.presentationml.slideLayout+xml" PartName="/ppt/slideLayouts/slideLayout1052.xml"/>
  <Override ContentType="application/vnd.openxmlformats-officedocument.presentationml.slideLayout+xml" PartName="/ppt/slideLayouts/slideLayout1095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666.xml"/>
  <Override ContentType="application/vnd.openxmlformats-officedocument.presentationml.slideLayout+xml" PartName="/ppt/slideLayouts/slideLayout1137.xml"/>
  <Override ContentType="application/vnd.openxmlformats-officedocument.presentationml.slideLayout+xml" PartName="/ppt/slideLayouts/slideLayout593.xml"/>
  <Override ContentType="application/vnd.openxmlformats-officedocument.presentationml.slideLayout+xml" PartName="/ppt/slideLayouts/slideLayout550.xml"/>
  <Override ContentType="application/vnd.openxmlformats-officedocument.presentationml.slideLayout+xml" PartName="/ppt/slideLayouts/slideLayout724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767.xml"/>
  <Override ContentType="application/vnd.openxmlformats-officedocument.presentationml.slideLayout+xml" PartName="/ppt/slideLayouts/slideLayout1064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125.xml"/>
  <Override ContentType="application/vnd.openxmlformats-officedocument.presentationml.slideLayout+xml" PartName="/ppt/slideLayouts/slideLayout422.xml"/>
  <Override ContentType="application/vnd.openxmlformats-officedocument.presentationml.slideLayout+xml" PartName="/ppt/slideLayouts/slideLayout465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880.xml"/>
  <Override ContentType="application/vnd.openxmlformats-officedocument.presentationml.slideLayout+xml" PartName="/ppt/slideLayouts/slideLayout968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925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1080.xml"/>
  <Override ContentType="application/vnd.openxmlformats-officedocument.presentationml.slideLayout+xml" PartName="/ppt/slideLayouts/slideLayout409.xml"/>
  <Override ContentType="application/vnd.openxmlformats-officedocument.presentationml.slideLayout+xml" PartName="/ppt/slideLayouts/slideLayout795.xml"/>
  <Override ContentType="application/vnd.openxmlformats-officedocument.presentationml.slideLayout+xml" PartName="/ppt/slideLayouts/slideLayout638.xml"/>
  <Override ContentType="application/vnd.openxmlformats-officedocument.presentationml.slideLayout+xml" PartName="/ppt/slideLayouts/slideLayout981.xml"/>
  <Override ContentType="application/vnd.openxmlformats-officedocument.presentationml.slideLayout+xml" PartName="/ppt/slideLayouts/slideLayout1024.xml"/>
  <Override ContentType="application/vnd.openxmlformats-officedocument.presentationml.slideLayout+xml" PartName="/ppt/slideLayouts/slideLayout752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1122.xml"/>
  <Override ContentType="application/vnd.openxmlformats-officedocument.presentationml.slideLayout+xml" PartName="/ppt/slideLayouts/slideLayout522.xml"/>
  <Override ContentType="application/vnd.openxmlformats-officedocument.presentationml.slideLayout+xml" PartName="/ppt/slideLayouts/slideLayout868.xml"/>
  <Override ContentType="application/vnd.openxmlformats-officedocument.presentationml.slideLayout+xml" PartName="/ppt/slideLayouts/slideLayout1092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825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565.xml"/>
  <Override ContentType="application/vnd.openxmlformats-officedocument.presentationml.slideLayout+xml" PartName="/ppt/slideLayouts/slideLayout1009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9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996.xml"/>
  <Override ContentType="application/vnd.openxmlformats-officedocument.presentationml.slideLayout+xml" PartName="/ppt/slideLayouts/slideLayout780.xml"/>
  <Override ContentType="application/vnd.openxmlformats-officedocument.presentationml.slideLayout+xml" PartName="/ppt/slideLayouts/slideLayout953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492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537.xml"/>
  <Override ContentType="application/vnd.openxmlformats-officedocument.presentationml.slideLayout+xml" PartName="/ppt/slideLayouts/slideLayout115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037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067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693.xml"/>
  <Override ContentType="application/vnd.openxmlformats-officedocument.presentationml.slideLayout+xml" PartName="/ppt/slideLayouts/slideLayout438.xml"/>
  <Override ContentType="application/vnd.openxmlformats-officedocument.presentationml.slideLayout+xml" PartName="/ppt/slideLayouts/slideLayout667.xml"/>
  <Override ContentType="application/vnd.openxmlformats-officedocument.presentationml.slideLayout+xml" PartName="/ppt/slideLayouts/slideLayout624.xml"/>
  <Override ContentType="application/vnd.openxmlformats-officedocument.presentationml.slideLayout+xml" PartName="/ppt/slideLayouts/slideLayout650.xml"/>
  <Override ContentType="application/vnd.openxmlformats-officedocument.presentationml.slideLayout+xml" PartName="/ppt/slideLayouts/slideLayout1150.xml"/>
  <Override ContentType="application/vnd.openxmlformats-officedocument.presentationml.slideLayout+xml" PartName="/ppt/slideLayouts/slideLayout55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1039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839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423.xml"/>
  <Override ContentType="application/vnd.openxmlformats-officedocument.presentationml.slideLayout+xml" PartName="/ppt/slideLayouts/slideLayout1124.xml"/>
  <Override ContentType="application/vnd.openxmlformats-officedocument.presentationml.slideLayout+xml" PartName="/ppt/slideLayouts/slideLayout967.xml"/>
  <Override ContentType="application/vnd.openxmlformats-officedocument.presentationml.slideLayout+xml" PartName="/ppt/slideLayouts/slideLayout924.xml"/>
  <Override ContentType="application/vnd.openxmlformats-officedocument.presentationml.slideLayout+xml" PartName="/ppt/slideLayouts/slideLayout1051.xml"/>
  <Override ContentType="application/vnd.openxmlformats-officedocument.presentationml.slideLayout+xml" PartName="/ppt/slideLayouts/slideLayout539.xml"/>
  <Override ContentType="application/vnd.openxmlformats-officedocument.presentationml.slideLayout+xml" PartName="/ppt/slideLayouts/slideLayout594.xml"/>
  <Override ContentType="application/vnd.openxmlformats-officedocument.presentationml.slideLayout+xml" PartName="/ppt/slideLayouts/slideLayout894.xml"/>
  <Override ContentType="application/vnd.openxmlformats-officedocument.presentationml.slideLayout+xml" PartName="/ppt/slideLayouts/slideLayout466.xml"/>
  <Override ContentType="application/vnd.openxmlformats-officedocument.presentationml.slideLayout+xml" PartName="/ppt/slideLayouts/slideLayout851.xml"/>
  <Override ContentType="application/vnd.openxmlformats-officedocument.presentationml.slideLayout+xml" PartName="/ppt/slideLayouts/slideLayout1094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1138.xml"/>
  <Override ContentType="application/vnd.openxmlformats-officedocument.presentationml.slideLayout+xml" PartName="/ppt/slideLayouts/slideLayout766.xml"/>
  <Override ContentType="application/vnd.openxmlformats-officedocument.presentationml.slideLayout+xml" PartName="/ppt/slideLayouts/slideLayout723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824.xml"/>
  <Override ContentType="application/vnd.openxmlformats-officedocument.presentationml.slideLayout+xml" PartName="/ppt/slideLayouts/slideLayout867.xml"/>
  <Override ContentType="application/vnd.openxmlformats-officedocument.presentationml.slideLayout+xml" PartName="/ppt/slideLayouts/slideLayout523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566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139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639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794.xml"/>
  <Override ContentType="application/vnd.openxmlformats-officedocument.presentationml.slideLayout+xml" PartName="/ppt/slideLayouts/slideLayout751.xml"/>
  <Override ContentType="application/vnd.openxmlformats-officedocument.presentationml.slideLayout+xml" PartName="/ppt/slideLayouts/slideLayout450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1123.xml"/>
  <Override ContentType="application/vnd.openxmlformats-officedocument.presentationml.slideLayout+xml" PartName="/ppt/slideLayouts/slideLayout980.xml"/>
  <Override ContentType="application/vnd.openxmlformats-officedocument.presentationml.slideLayout+xml" PartName="/ppt/slideLayouts/slideLayout493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1023.xml"/>
  <Override ContentType="application/vnd.openxmlformats-officedocument.presentationml.slideLayout+xml" PartName="/ppt/slideLayouts/slideLayout106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69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952.xml"/>
  <Override ContentType="application/vnd.openxmlformats-officedocument.presentationml.slideLayout+xml" PartName="/ppt/slideLayouts/slideLayout739.xml"/>
  <Override ContentType="application/vnd.openxmlformats-officedocument.presentationml.slideLayout+xml" PartName="/ppt/slideLayouts/slideLayout393.xml"/>
  <Override ContentType="application/vnd.openxmlformats-officedocument.presentationml.slideLayout+xml" PartName="/ppt/slideLayouts/slideLayout995.xml"/>
  <Override ContentType="application/vnd.openxmlformats-officedocument.presentationml.slideLayout+xml" PartName="/ppt/slideLayouts/slideLayout651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8.xml"/>
  <Override ContentType="application/vnd.openxmlformats-officedocument.presentationml.slideMaster+xml" PartName="/ppt/slideMasters/slideMaster26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30.xml"/>
  <Override ContentType="application/vnd.openxmlformats-officedocument.presentationml.slideMaster+xml" PartName="/ppt/slideMasters/slideMaster21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5.xml"/>
  <Override ContentType="application/vnd.openxmlformats-officedocument.presentationml.slideMaster+xml" PartName="/ppt/slideMasters/slideMaster19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28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20.xml"/>
  <Override ContentType="application/vnd.openxmlformats-officedocument.presentationml.slideMaster+xml" PartName="/ppt/slideMasters/slideMaster3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24.xml"/>
  <Override ContentType="application/vnd.openxmlformats-officedocument.presentationml.slideMaster+xml" PartName="/ppt/slideMasters/slideMaster2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23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32.xml"/>
  <Override ContentType="application/vnd.openxmlformats-officedocument.presentationml.slideMaster+xml" PartName="/ppt/slideMasters/slideMaster31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27.xml"/>
  <Override ContentType="application/vnd.openxmlformats-officedocument.presentationml.slideMaster+xml" PartName="/ppt/slideMasters/slideMaster22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0.xml"/>
  <Override ContentType="application/vnd.openxmlformats-officedocument.theme+xml" PartName="/ppt/theme/theme33.xml"/>
  <Override ContentType="application/vnd.openxmlformats-officedocument.theme+xml" PartName="/ppt/theme/theme17.xml"/>
  <Override ContentType="application/vnd.openxmlformats-officedocument.theme+xml" PartName="/ppt/theme/theme11.xml"/>
  <Override ContentType="application/vnd.openxmlformats-officedocument.theme+xml" PartName="/ppt/theme/theme24.xml"/>
  <Override ContentType="application/vnd.openxmlformats-officedocument.theme+xml" PartName="/ppt/theme/theme5.xml"/>
  <Override ContentType="application/vnd.openxmlformats-officedocument.theme+xml" PartName="/ppt/theme/theme26.xml"/>
  <Override ContentType="application/vnd.openxmlformats-officedocument.theme+xml" PartName="/ppt/theme/theme7.xml"/>
  <Override ContentType="application/vnd.openxmlformats-officedocument.theme+xml" PartName="/ppt/theme/theme32.xml"/>
  <Override ContentType="application/vnd.openxmlformats-officedocument.theme+xml" PartName="/ppt/theme/theme4.xml"/>
  <Override ContentType="application/vnd.openxmlformats-officedocument.theme+xml" PartName="/ppt/theme/theme18.xml"/>
  <Override ContentType="application/vnd.openxmlformats-officedocument.theme+xml" PartName="/ppt/theme/theme23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27.xml"/>
  <Override ContentType="application/vnd.openxmlformats-officedocument.theme+xml" PartName="/ppt/theme/theme14.xml"/>
  <Override ContentType="application/vnd.openxmlformats-officedocument.theme+xml" PartName="/ppt/theme/theme19.xml"/>
  <Override ContentType="application/vnd.openxmlformats-officedocument.theme+xml" PartName="/ppt/theme/theme22.xml"/>
  <Override ContentType="application/vnd.openxmlformats-officedocument.theme+xml" PartName="/ppt/theme/theme3.xml"/>
  <Override ContentType="application/vnd.openxmlformats-officedocument.theme+xml" PartName="/ppt/theme/theme31.xml"/>
  <Override ContentType="application/vnd.openxmlformats-officedocument.theme+xml" PartName="/ppt/theme/theme30.xml"/>
  <Override ContentType="application/vnd.openxmlformats-officedocument.theme+xml" PartName="/ppt/theme/theme1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28.xml"/>
  <Override ContentType="application/vnd.openxmlformats-officedocument.theme+xml" PartName="/ppt/theme/theme21.xml"/>
  <Override ContentType="application/vnd.openxmlformats-officedocument.theme+xml" PartName="/ppt/theme/theme34.xml"/>
  <Override ContentType="application/vnd.openxmlformats-officedocument.theme+xml" PartName="/ppt/theme/theme2.xml"/>
  <Override ContentType="application/vnd.openxmlformats-officedocument.theme+xml" PartName="/ppt/theme/theme29.xml"/>
  <Override ContentType="application/vnd.openxmlformats-officedocument.theme+xml" PartName="/ppt/theme/theme16.xml"/>
  <Override ContentType="application/vnd.openxmlformats-officedocument.theme+xml" PartName="/ppt/theme/theme25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811" r:id="rId5"/>
    <p:sldMasterId id="2147484812" r:id="rId6"/>
    <p:sldMasterId id="2147484813" r:id="rId7"/>
    <p:sldMasterId id="2147484814" r:id="rId8"/>
    <p:sldMasterId id="2147484815" r:id="rId9"/>
    <p:sldMasterId id="2147484816" r:id="rId10"/>
    <p:sldMasterId id="2147484817" r:id="rId11"/>
    <p:sldMasterId id="2147484818" r:id="rId12"/>
    <p:sldMasterId id="2147484819" r:id="rId13"/>
    <p:sldMasterId id="2147484820" r:id="rId14"/>
    <p:sldMasterId id="2147484821" r:id="rId15"/>
    <p:sldMasterId id="2147484822" r:id="rId16"/>
    <p:sldMasterId id="2147484823" r:id="rId17"/>
    <p:sldMasterId id="2147484824" r:id="rId18"/>
    <p:sldMasterId id="2147484825" r:id="rId19"/>
    <p:sldMasterId id="2147484826" r:id="rId20"/>
    <p:sldMasterId id="2147484827" r:id="rId21"/>
    <p:sldMasterId id="2147484828" r:id="rId22"/>
    <p:sldMasterId id="2147484829" r:id="rId23"/>
    <p:sldMasterId id="2147484830" r:id="rId24"/>
    <p:sldMasterId id="2147484831" r:id="rId25"/>
    <p:sldMasterId id="2147484832" r:id="rId26"/>
    <p:sldMasterId id="2147484833" r:id="rId27"/>
    <p:sldMasterId id="2147484834" r:id="rId28"/>
    <p:sldMasterId id="2147484835" r:id="rId29"/>
    <p:sldMasterId id="2147484836" r:id="rId30"/>
    <p:sldMasterId id="2147484837" r:id="rId31"/>
    <p:sldMasterId id="2147484838" r:id="rId32"/>
    <p:sldMasterId id="2147484839" r:id="rId33"/>
    <p:sldMasterId id="2147484840" r:id="rId34"/>
    <p:sldMasterId id="2147484841" r:id="rId35"/>
    <p:sldMasterId id="2147484842" r:id="rId36"/>
    <p:sldMasterId id="2147484843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</p:sldIdLst>
  <p:sldSz cy="5143500" cx="9144000"/>
  <p:notesSz cx="6858000" cy="9144000"/>
  <p:embeddedFontLst>
    <p:embeddedFont>
      <p:font typeface="Poppins"/>
      <p:regular r:id="rId77"/>
      <p:bold r:id="rId78"/>
      <p:italic r:id="rId79"/>
      <p:boldItalic r:id="rId80"/>
    </p:embeddedFont>
    <p:embeddedFont>
      <p:font typeface="Barlow Condensed"/>
      <p:regular r:id="rId81"/>
      <p:bold r:id="rId82"/>
      <p:italic r:id="rId83"/>
      <p:boldItalic r:id="rId84"/>
    </p:embeddedFont>
    <p:embeddedFont>
      <p:font typeface="Rozha One"/>
      <p:regular r:id="rId85"/>
    </p:embeddedFont>
    <p:embeddedFont>
      <p:font typeface="Barlow Condensed Light"/>
      <p:regular r:id="rId86"/>
      <p:bold r:id="rId87"/>
      <p:italic r:id="rId88"/>
      <p:boldItalic r:id="rId89"/>
    </p:embeddedFont>
    <p:embeddedFont>
      <p:font typeface="Barlow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3C2116-CCFF-488B-B878-E6F56289C610}">
  <a:tblStyle styleId="{DE3C2116-CCFF-488B-B878-E6F56289C6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.xml"/><Relationship Id="rId84" Type="http://schemas.openxmlformats.org/officeDocument/2006/relationships/font" Target="fonts/BarlowCondensed-boldItalic.fntdata"/><Relationship Id="rId83" Type="http://schemas.openxmlformats.org/officeDocument/2006/relationships/font" Target="fonts/BarlowCondensed-italic.fntdata"/><Relationship Id="rId42" Type="http://schemas.openxmlformats.org/officeDocument/2006/relationships/slide" Target="slides/slide4.xml"/><Relationship Id="rId86" Type="http://schemas.openxmlformats.org/officeDocument/2006/relationships/font" Target="fonts/BarlowCondensedLight-regular.fntdata"/><Relationship Id="rId41" Type="http://schemas.openxmlformats.org/officeDocument/2006/relationships/slide" Target="slides/slide3.xml"/><Relationship Id="rId85" Type="http://schemas.openxmlformats.org/officeDocument/2006/relationships/font" Target="fonts/RozhaOne-regular.fntdata"/><Relationship Id="rId44" Type="http://schemas.openxmlformats.org/officeDocument/2006/relationships/slide" Target="slides/slide6.xml"/><Relationship Id="rId88" Type="http://schemas.openxmlformats.org/officeDocument/2006/relationships/font" Target="fonts/BarlowCondensedLight-italic.fntdata"/><Relationship Id="rId43" Type="http://schemas.openxmlformats.org/officeDocument/2006/relationships/slide" Target="slides/slide5.xml"/><Relationship Id="rId87" Type="http://schemas.openxmlformats.org/officeDocument/2006/relationships/font" Target="fonts/BarlowCondensedLight-bold.fntdata"/><Relationship Id="rId46" Type="http://schemas.openxmlformats.org/officeDocument/2006/relationships/slide" Target="slides/slide8.xml"/><Relationship Id="rId45" Type="http://schemas.openxmlformats.org/officeDocument/2006/relationships/slide" Target="slides/slide7.xml"/><Relationship Id="rId89" Type="http://schemas.openxmlformats.org/officeDocument/2006/relationships/font" Target="fonts/BarlowCondensedLight-boldItalic.fntdata"/><Relationship Id="rId80" Type="http://schemas.openxmlformats.org/officeDocument/2006/relationships/font" Target="fonts/Poppins-boldItalic.fntdata"/><Relationship Id="rId82" Type="http://schemas.openxmlformats.org/officeDocument/2006/relationships/font" Target="fonts/BarlowCondensed-bold.fntdata"/><Relationship Id="rId81" Type="http://schemas.openxmlformats.org/officeDocument/2006/relationships/font" Target="fonts/BarlowCondensed-regular.fntdata"/><Relationship Id="rId1" Type="http://schemas.openxmlformats.org/officeDocument/2006/relationships/theme" Target="theme/theme2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10.xml"/><Relationship Id="rId47" Type="http://schemas.openxmlformats.org/officeDocument/2006/relationships/slide" Target="slides/slide9.xml"/><Relationship Id="rId49" Type="http://schemas.openxmlformats.org/officeDocument/2006/relationships/slide" Target="slides/slide1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35.xml"/><Relationship Id="rId72" Type="http://schemas.openxmlformats.org/officeDocument/2006/relationships/slide" Target="slides/slide34.xml"/><Relationship Id="rId31" Type="http://schemas.openxmlformats.org/officeDocument/2006/relationships/slideMaster" Target="slideMasters/slideMaster27.xml"/><Relationship Id="rId75" Type="http://schemas.openxmlformats.org/officeDocument/2006/relationships/slide" Target="slides/slide37.xml"/><Relationship Id="rId30" Type="http://schemas.openxmlformats.org/officeDocument/2006/relationships/slideMaster" Target="slideMasters/slideMaster26.xml"/><Relationship Id="rId74" Type="http://schemas.openxmlformats.org/officeDocument/2006/relationships/slide" Target="slides/slide36.xml"/><Relationship Id="rId33" Type="http://schemas.openxmlformats.org/officeDocument/2006/relationships/slideMaster" Target="slideMasters/slideMaster29.xml"/><Relationship Id="rId77" Type="http://schemas.openxmlformats.org/officeDocument/2006/relationships/font" Target="fonts/Poppins-regular.fntdata"/><Relationship Id="rId32" Type="http://schemas.openxmlformats.org/officeDocument/2006/relationships/slideMaster" Target="slideMasters/slideMaster28.xml"/><Relationship Id="rId76" Type="http://schemas.openxmlformats.org/officeDocument/2006/relationships/slide" Target="slides/slide38.xml"/><Relationship Id="rId35" Type="http://schemas.openxmlformats.org/officeDocument/2006/relationships/slideMaster" Target="slideMasters/slideMaster31.xml"/><Relationship Id="rId79" Type="http://schemas.openxmlformats.org/officeDocument/2006/relationships/font" Target="fonts/Poppins-italic.fntdata"/><Relationship Id="rId34" Type="http://schemas.openxmlformats.org/officeDocument/2006/relationships/slideMaster" Target="slideMasters/slideMaster30.xml"/><Relationship Id="rId78" Type="http://schemas.openxmlformats.org/officeDocument/2006/relationships/font" Target="fonts/Poppins-bold.fntdata"/><Relationship Id="rId71" Type="http://schemas.openxmlformats.org/officeDocument/2006/relationships/slide" Target="slides/slide33.xml"/><Relationship Id="rId70" Type="http://schemas.openxmlformats.org/officeDocument/2006/relationships/slide" Target="slides/slide32.xml"/><Relationship Id="rId37" Type="http://schemas.openxmlformats.org/officeDocument/2006/relationships/slideMaster" Target="slideMasters/slideMaster33.xml"/><Relationship Id="rId36" Type="http://schemas.openxmlformats.org/officeDocument/2006/relationships/slideMaster" Target="slideMasters/slideMaster32.xml"/><Relationship Id="rId39" Type="http://schemas.openxmlformats.org/officeDocument/2006/relationships/slide" Target="slides/slide1.xml"/><Relationship Id="rId38" Type="http://schemas.openxmlformats.org/officeDocument/2006/relationships/notesMaster" Target="notesMasters/notesMaster1.xml"/><Relationship Id="rId62" Type="http://schemas.openxmlformats.org/officeDocument/2006/relationships/slide" Target="slides/slide24.xml"/><Relationship Id="rId61" Type="http://schemas.openxmlformats.org/officeDocument/2006/relationships/slide" Target="slides/slide23.xml"/><Relationship Id="rId20" Type="http://schemas.openxmlformats.org/officeDocument/2006/relationships/slideMaster" Target="slideMasters/slideMaster16.xml"/><Relationship Id="rId64" Type="http://schemas.openxmlformats.org/officeDocument/2006/relationships/slide" Target="slides/slide26.xml"/><Relationship Id="rId63" Type="http://schemas.openxmlformats.org/officeDocument/2006/relationships/slide" Target="slides/slide25.xml"/><Relationship Id="rId22" Type="http://schemas.openxmlformats.org/officeDocument/2006/relationships/slideMaster" Target="slideMasters/slideMaster18.xml"/><Relationship Id="rId66" Type="http://schemas.openxmlformats.org/officeDocument/2006/relationships/slide" Target="slides/slide28.xml"/><Relationship Id="rId21" Type="http://schemas.openxmlformats.org/officeDocument/2006/relationships/slideMaster" Target="slideMasters/slideMaster17.xml"/><Relationship Id="rId65" Type="http://schemas.openxmlformats.org/officeDocument/2006/relationships/slide" Target="slides/slide27.xml"/><Relationship Id="rId24" Type="http://schemas.openxmlformats.org/officeDocument/2006/relationships/slideMaster" Target="slideMasters/slideMaster20.xml"/><Relationship Id="rId68" Type="http://schemas.openxmlformats.org/officeDocument/2006/relationships/slide" Target="slides/slide30.xml"/><Relationship Id="rId23" Type="http://schemas.openxmlformats.org/officeDocument/2006/relationships/slideMaster" Target="slideMasters/slideMaster19.xml"/><Relationship Id="rId67" Type="http://schemas.openxmlformats.org/officeDocument/2006/relationships/slide" Target="slides/slide29.xml"/><Relationship Id="rId60" Type="http://schemas.openxmlformats.org/officeDocument/2006/relationships/slide" Target="slides/slide22.xml"/><Relationship Id="rId26" Type="http://schemas.openxmlformats.org/officeDocument/2006/relationships/slideMaster" Target="slideMasters/slideMaster22.xml"/><Relationship Id="rId25" Type="http://schemas.openxmlformats.org/officeDocument/2006/relationships/slideMaster" Target="slideMasters/slideMaster21.xml"/><Relationship Id="rId69" Type="http://schemas.openxmlformats.org/officeDocument/2006/relationships/slide" Target="slides/slide31.xml"/><Relationship Id="rId28" Type="http://schemas.openxmlformats.org/officeDocument/2006/relationships/slideMaster" Target="slideMasters/slideMaster24.xml"/><Relationship Id="rId27" Type="http://schemas.openxmlformats.org/officeDocument/2006/relationships/slideMaster" Target="slideMasters/slideMaster23.xml"/><Relationship Id="rId29" Type="http://schemas.openxmlformats.org/officeDocument/2006/relationships/slideMaster" Target="slideMasters/slideMaster25.xml"/><Relationship Id="rId51" Type="http://schemas.openxmlformats.org/officeDocument/2006/relationships/slide" Target="slides/slide13.xml"/><Relationship Id="rId50" Type="http://schemas.openxmlformats.org/officeDocument/2006/relationships/slide" Target="slides/slide12.xml"/><Relationship Id="rId53" Type="http://schemas.openxmlformats.org/officeDocument/2006/relationships/slide" Target="slides/slide15.xml"/><Relationship Id="rId52" Type="http://schemas.openxmlformats.org/officeDocument/2006/relationships/slide" Target="slides/slide14.xml"/><Relationship Id="rId11" Type="http://schemas.openxmlformats.org/officeDocument/2006/relationships/slideMaster" Target="slideMasters/slideMaster7.xml"/><Relationship Id="rId55" Type="http://schemas.openxmlformats.org/officeDocument/2006/relationships/slide" Target="slides/slide17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16.xml"/><Relationship Id="rId13" Type="http://schemas.openxmlformats.org/officeDocument/2006/relationships/slideMaster" Target="slideMasters/slideMaster9.xml"/><Relationship Id="rId57" Type="http://schemas.openxmlformats.org/officeDocument/2006/relationships/slide" Target="slides/slide19.xml"/><Relationship Id="rId12" Type="http://schemas.openxmlformats.org/officeDocument/2006/relationships/slideMaster" Target="slideMasters/slideMaster8.xml"/><Relationship Id="rId56" Type="http://schemas.openxmlformats.org/officeDocument/2006/relationships/slide" Target="slides/slide18.xml"/><Relationship Id="rId91" Type="http://schemas.openxmlformats.org/officeDocument/2006/relationships/font" Target="fonts/Barlow-bold.fntdata"/><Relationship Id="rId90" Type="http://schemas.openxmlformats.org/officeDocument/2006/relationships/font" Target="fonts/Barlow-regular.fntdata"/><Relationship Id="rId93" Type="http://schemas.openxmlformats.org/officeDocument/2006/relationships/font" Target="fonts/Barlow-boldItalic.fntdata"/><Relationship Id="rId92" Type="http://schemas.openxmlformats.org/officeDocument/2006/relationships/font" Target="fonts/Barlow-italic.fntdata"/><Relationship Id="rId15" Type="http://schemas.openxmlformats.org/officeDocument/2006/relationships/slideMaster" Target="slideMasters/slideMaster11.xml"/><Relationship Id="rId59" Type="http://schemas.openxmlformats.org/officeDocument/2006/relationships/slide" Target="slides/slide21.xml"/><Relationship Id="rId14" Type="http://schemas.openxmlformats.org/officeDocument/2006/relationships/slideMaster" Target="slideMasters/slideMaster10.xml"/><Relationship Id="rId58" Type="http://schemas.openxmlformats.org/officeDocument/2006/relationships/slide" Target="slides/slide20.xml"/><Relationship Id="rId17" Type="http://schemas.openxmlformats.org/officeDocument/2006/relationships/slideMaster" Target="slideMasters/slideMaster13.xml"/><Relationship Id="rId16" Type="http://schemas.openxmlformats.org/officeDocument/2006/relationships/slideMaster" Target="slideMasters/slideMaster12.xml"/><Relationship Id="rId19" Type="http://schemas.openxmlformats.org/officeDocument/2006/relationships/slideMaster" Target="slideMasters/slideMaster15.xml"/><Relationship Id="rId18" Type="http://schemas.openxmlformats.org/officeDocument/2006/relationships/slideMaster" Target="slideMasters/slideMaster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4" name="Shape 1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5" name="Google Shape;11955;g1920aa74988_4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6" name="Google Shape;11956;g1920aa74988_4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9" name="Shape 1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0" name="Google Shape;12080;g1920aa74988_4_6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1" name="Google Shape;12081;g1920aa74988_4_6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3" name="Shape 1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4" name="Google Shape;12094;g1920aa74988_4_7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5" name="Google Shape;12095;g1920aa74988_4_7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3" name="Shape 1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4" name="Google Shape;12104;g1920aa74988_4_8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5" name="Google Shape;12105;g1920aa74988_4_8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0" name="Shape 1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1" name="Google Shape;12131;g1920aa74988_4_8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2" name="Google Shape;12132;g1920aa74988_4_8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0" name="Shape 1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1" name="Google Shape;12141;g1920aa74988_4_9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2" name="Google Shape;12142;g1920aa74988_4_9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Secondly, is the processing of feature. This is to reduce the overall dimensions of the dataset.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3" name="Shape 1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" name="Google Shape;12154;g1920aa74988_4_10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5" name="Google Shape;12155;g1920aa74988_4_10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9" name="Shape 1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0" name="Google Shape;12170;g1920aa74988_4_1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1" name="Google Shape;12171;g1920aa74988_4_1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9" name="Shape 1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0" name="Google Shape;12180;g1920aa74988_4_1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1" name="Google Shape;12181;g1920aa74988_4_1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0" name="Shape 1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1" name="Google Shape;12191;g1920aa74988_4_12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2" name="Google Shape;12192;g1920aa74988_4_12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6" name="Shape 1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7" name="Google Shape;12207;g1920aa74988_4_14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8" name="Google Shape;12208;g1920aa74988_4_14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2" name="Shape 1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3" name="Google Shape;11963;g1920aa74988_4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4" name="Google Shape;11964;g1920aa74988_4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2" name="Shape 1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3" name="Google Shape;12223;g1920aa74988_4_15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4" name="Google Shape;12224;g1920aa74988_4_15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3" name="Shape 1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4" name="Google Shape;12234;g1920aa7498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5" name="Google Shape;12235;g1920aa7498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9" name="Shape 1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0" name="Google Shape;12250;g1920aa74988_4_16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1" name="Google Shape;12251;g1920aa74988_4_16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0" name="Shape 1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1" name="Google Shape;12261;g1920aa74988_4_17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2" name="Google Shape;12262;g1920aa74988_4_17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5" name="Shape 1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6" name="Google Shape;12276;g1920aa74988_4_18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7" name="Google Shape;12277;g1920aa74988_4_18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7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1920aa74988_4_18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1920aa74988_4_18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2" name="Shape 1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Google Shape;12303;g1920aa74988_4_19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4" name="Google Shape;12304;g1920aa74988_4_19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2" name="Shape 1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3" name="Google Shape;12313;g1920aa74988_4_20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4" name="Google Shape;12314;g1920aa74988_4_20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3" name="Shape 1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4" name="Google Shape;12324;g1920aa74988_4_2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5" name="Google Shape;12325;g1920aa74988_4_2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9" name="Shape 1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0" name="Google Shape;12340;g1920aa74988_4_2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1" name="Google Shape;12341;g1920aa74988_4_2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2" name="Shape 1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3" name="Google Shape;11973;g1920aa74988_4_1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4" name="Google Shape;11974;g1920aa74988_4_1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9" name="Shape 1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0" name="Google Shape;12350;g1920aa74988_4_22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1" name="Google Shape;12351;g1920aa74988_4_22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9" name="Shape 1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0" name="Google Shape;12360;g1920aa74988_4_23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1" name="Google Shape;12361;g1920aa74988_4_23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0" name="Shape 1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1" name="Google Shape;12371;g1920aa74988_4_24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2" name="Google Shape;12372;g1920aa74988_4_24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5" name="Shape 1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6" name="Google Shape;12386;g1920aa74988_4_24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7" name="Google Shape;12387;g1920aa74988_4_24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7" name="Shape 1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8" name="Google Shape;12398;g1920aa74988_4_25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9" name="Google Shape;12399;g1920aa74988_4_25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7" name="Shape 1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8" name="Google Shape;12408;g1920aa74988_4_25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9" name="Google Shape;12409;g1920aa74988_4_25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2" name="Shape 1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3" name="Google Shape;12443;g1920aa74988_4_25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4" name="Google Shape;12444;g1920aa74988_4_25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2" name="Shape 1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3" name="Google Shape;12453;g1920aa74988_4_25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4" name="Google Shape;12454;g1920aa74988_4_25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2" name="Shape 1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3" name="Google Shape;12463;g1920aa74988_5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4" name="Google Shape;12464;g1920aa74988_5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2" name="Shape 1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3" name="Google Shape;11983;g1920aa74988_4_2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4" name="Google Shape;11984;g1920aa74988_4_2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2" name="Shape 1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3" name="Google Shape;11993;g1920aa74988_4_3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4" name="Google Shape;11994;g1920aa74988_4_3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4" name="Shape 1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5" name="Google Shape;12025;g1920aa74988_4_3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6" name="Google Shape;12026;g1920aa74988_4_3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4" name="Shape 1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5" name="Google Shape;12035;g1920aa74988_4_4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6" name="Google Shape;12036;g1920aa74988_4_4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9" name="Shape 1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0" name="Google Shape;12050;g1920aa74988_4_5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1" name="Google Shape;12051;g1920aa74988_4_5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5" name="Shape 1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6" name="Google Shape;12066;g1920aa74988_4_5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7" name="Google Shape;12067;g1920aa74988_4_5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0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0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0.xml"/><Relationship Id="rId2" Type="http://schemas.openxmlformats.org/officeDocument/2006/relationships/image" Target="../media/image1.jpg"/></Relationships>
</file>

<file path=ppt/slideLayouts/_rels/slideLayout10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0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1.xml"/><Relationship Id="rId2" Type="http://schemas.openxmlformats.org/officeDocument/2006/relationships/image" Target="../media/image1.jpg"/></Relationships>
</file>

<file path=ppt/slideLayouts/_rels/slideLayout10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0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2.xml"/><Relationship Id="rId2" Type="http://schemas.openxmlformats.org/officeDocument/2006/relationships/image" Target="../media/image1.jpg"/></Relationships>
</file>

<file path=ppt/slideLayouts/_rels/slideLayout1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3.xml"/><Relationship Id="rId2" Type="http://schemas.openxmlformats.org/officeDocument/2006/relationships/image" Target="../media/image1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g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3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g"/></Relationships>
</file>

<file path=ppt/slideLayouts/_rels/slideLayout4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g"/></Relationships>
</file>

<file path=ppt/slideLayouts/_rels/slideLayout4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4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g"/></Relationships>
</file>

<file path=ppt/slideLayouts/_rels/slideLayout5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jpg"/></Relationships>
</file>

<file path=ppt/slideLayouts/_rels/slideLayout5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g"/></Relationships>
</file>

<file path=ppt/slideLayouts/_rels/slideLayout5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5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5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6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g"/></Relationships>
</file>

<file path=ppt/slideLayouts/_rels/slideLayout6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6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6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6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.jpg"/></Relationships>
</file>

<file path=ppt/slideLayouts/_rels/slideLayout6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6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6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6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1.xml"/><Relationship Id="rId2" Type="http://schemas.openxmlformats.org/officeDocument/2006/relationships/image" Target="../media/image1.jpg"/></Relationships>
</file>

<file path=ppt/slideLayouts/_rels/slideLayout7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7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g"/></Relationships>
</file>

<file path=ppt/slideLayouts/_rels/slideLayout7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7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8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8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8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8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8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8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8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8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8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8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8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8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jpg"/></Relationships>
</file>

<file path=ppt/slideLayouts/_rels/slideLayout8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8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8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8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6.xml"/><Relationship Id="rId2" Type="http://schemas.openxmlformats.org/officeDocument/2006/relationships/image" Target="../media/image1.jpg"/></Relationships>
</file>

<file path=ppt/slideLayouts/_rels/slideLayout9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9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7.xml"/><Relationship Id="rId2" Type="http://schemas.openxmlformats.org/officeDocument/2006/relationships/image" Target="../media/image1.jpg"/></Relationships>
</file>

<file path=ppt/slideLayouts/_rels/slideLayout9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9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8.xml"/><Relationship Id="rId2" Type="http://schemas.openxmlformats.org/officeDocument/2006/relationships/image" Target="../media/image1.jpg"/></Relationships>
</file>

<file path=ppt/slideLayouts/_rels/slideLayout9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9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_rels/slideLayout9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9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4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4" name="Google Shape;964;p104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65" name="Google Shape;965;p104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6" name="Google Shape;966;p1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0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104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69" name="Google Shape;969;p104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0" name="Google Shape;970;p104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71" name="Google Shape;971;p104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04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73" name="Google Shape;973;p104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04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75" name="Google Shape;975;p104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76" name="Google Shape;976;p1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1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62" name="Shape 10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3" name="Google Shape;10263;p1029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64" name="Google Shape;10264;p1029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265" name="Google Shape;10265;p1029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66" name="Google Shape;10266;p10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7" name="Google Shape;10267;p102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68" name="Google Shape;10268;p1029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69" name="Google Shape;10269;p1029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0" name="Google Shape;10270;p1029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71" name="Google Shape;10271;p1029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2" name="Google Shape;10272;p1029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73" name="Google Shape;10273;p1029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4" name="Google Shape;10274;p1029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75" name="Google Shape;10275;p1029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276" name="Google Shape;10276;p10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7" name="Google Shape;10277;p10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78" name="Shape 10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9" name="Google Shape;10279;p1030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80" name="Google Shape;10280;p1030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281" name="Google Shape;10281;p1030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82" name="Google Shape;10282;p10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3" name="Google Shape;10283;p1030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4" name="Google Shape;10284;p1030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85" name="Google Shape;10285;p10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6" name="Google Shape;10286;p10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87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p1031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89" name="Google Shape;10289;p1031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90" name="Google Shape;10290;p1031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291" name="Google Shape;10291;p1031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292" name="Google Shape;10292;p10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3" name="Google Shape;10293;p103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294" name="Google Shape;10294;p10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5" name="Google Shape;10295;p10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96" name="Shape 10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7" name="Google Shape;10297;p1032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0298" name="Google Shape;10298;p1032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0299" name="Google Shape;10299;p1032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300" name="Google Shape;10300;p1032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301" name="Google Shape;10301;p1032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0302" name="Google Shape;10302;p10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3" name="Google Shape;10303;p103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304" name="Google Shape;10304;p10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5" name="Google Shape;10305;p10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06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p1033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08" name="Google Shape;10308;p103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09" name="Google Shape;10309;p1033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310" name="Google Shape;10310;p10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1" name="Google Shape;10311;p103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12" name="Google Shape;10312;p10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3" name="Google Shape;10313;p10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14" name="Shape 10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5" name="Google Shape;10315;p1034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16" name="Google Shape;10316;p103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17" name="Google Shape;10317;p1034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318" name="Google Shape;10318;p10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9" name="Google Shape;10319;p103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20" name="Google Shape;10320;p10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1" name="Google Shape;10321;p10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22" name="Shape 10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23" name="Google Shape;10323;p10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4" name="Google Shape;10324;p1035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25" name="Google Shape;10325;p1035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26" name="Google Shape;10326;p1035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27" name="Google Shape;10327;p10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8" name="Google Shape;10328;p1035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29" name="Google Shape;10329;p1035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0" name="Google Shape;10330;p1035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31" name="Google Shape;10331;p1035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2" name="Google Shape;10332;p1035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33" name="Google Shape;10333;p1035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4" name="Google Shape;10334;p1035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35" name="Google Shape;10335;p1035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6" name="Google Shape;10336;p1035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37" name="Google Shape;10337;p1035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8" name="Google Shape;10338;p1035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39" name="Google Shape;10339;p1035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340" name="Google Shape;10340;p10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1" name="Google Shape;10341;p10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2" name="Google Shape;10342;p103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43" name="Shape 10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4" name="Google Shape;10344;p1036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45" name="Google Shape;10345;p1036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46" name="Google Shape;10346;p1036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47" name="Google Shape;10347;p10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8" name="Google Shape;10348;p103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49" name="Google Shape;10349;p1036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50" name="Google Shape;10350;p1036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51" name="Google Shape;10351;p1036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52" name="Google Shape;10352;p1036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53" name="Google Shape;10353;p1036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54" name="Google Shape;10354;p1036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55" name="Google Shape;10355;p1036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56" name="Google Shape;10356;p1036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357" name="Google Shape;10357;p10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8" name="Google Shape;10358;p10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59" name="Shape 10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0" name="Google Shape;10360;p1037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361" name="Google Shape;10361;p1037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62" name="Google Shape;10362;p1037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63" name="Google Shape;10363;p1037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64" name="Google Shape;10364;p10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5" name="Google Shape;10365;p1037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66" name="Google Shape;10366;p10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7" name="Google Shape;10367;p10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68" name="Google Shape;10368;p1037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69" name="Shape 10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0" name="Google Shape;10370;p103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371" name="Google Shape;10371;p103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72" name="Google Shape;10372;p103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73" name="Google Shape;10373;p103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74" name="Google Shape;10374;p10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5" name="Google Shape;10375;p103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76" name="Google Shape;10376;p10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7" name="Google Shape;10377;p10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5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0" name="Google Shape;980;p105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1" name="Google Shape;981;p105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2" name="Google Shape;982;p1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5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4" name="Google Shape;984;p105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85" name="Google Shape;985;p1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1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78" name="Shape 10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9" name="Google Shape;10379;p1039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380" name="Google Shape;10380;p1039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81" name="Google Shape;10381;p1039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82" name="Google Shape;10382;p1039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83" name="Google Shape;10383;p10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4" name="Google Shape;10384;p103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85" name="Google Shape;10385;p10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6" name="Google Shape;10386;p10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87" name="Shape 10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8" name="Google Shape;10388;p104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89" name="Google Shape;10389;p1040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90" name="Google Shape;10390;p104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91" name="Google Shape;10391;p10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2" name="Google Shape;10392;p10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93" name="Google Shape;10393;p10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4" name="Google Shape;10394;p10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95" name="Shape 10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6" name="Google Shape;10396;p1041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397" name="Google Shape;10397;p1041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398" name="Google Shape;10398;p1041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399" name="Google Shape;10399;p10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0" name="Google Shape;10400;p104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401" name="Google Shape;10401;p10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2" name="Google Shape;10402;p10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03" name="Shape 10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4" name="Google Shape;10404;p1042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405" name="Google Shape;10405;p1042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06" name="Google Shape;10406;p1042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07" name="Google Shape;10407;p10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8" name="Google Shape;10408;p104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409" name="Google Shape;10409;p10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0" name="Google Shape;10410;p10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11" name="Shape 10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2" name="Google Shape;10412;p104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13" name="Google Shape;10413;p1043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14" name="Google Shape;10414;p1043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415" name="Google Shape;10415;p1043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416" name="Google Shape;10416;p10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7" name="Google Shape;10417;p104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418" name="Google Shape;10418;p10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9" name="Google Shape;10419;p10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20" name="Shape 10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1" name="Google Shape;10421;p1044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0422" name="Google Shape;10422;p104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423" name="Google Shape;10423;p1044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424" name="Google Shape;10424;p104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0425" name="Google Shape;10425;p1044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0426" name="Google Shape;10426;p10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7" name="Google Shape;10427;p1044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28" name="Google Shape;10428;p1044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29" name="Google Shape;10429;p1044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30" name="Google Shape;10430;p1044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431" name="Google Shape;10431;p104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432" name="Google Shape;10432;p10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3" name="Google Shape;10433;p10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34" name="Shape 10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5" name="Google Shape;10435;p1045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0436" name="Google Shape;10436;p1045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437" name="Google Shape;10437;p104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438" name="Google Shape;10438;p104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439" name="Google Shape;10439;p10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0" name="Google Shape;10440;p1045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1" name="Google Shape;10441;p104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442" name="Google Shape;10442;p10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3" name="Google Shape;10443;p10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44" name="Shape 10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" name="Google Shape;10445;p1046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0446" name="Google Shape;10446;p1046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447" name="Google Shape;10447;p1046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448" name="Google Shape;10448;p104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449" name="Google Shape;10449;p1046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450" name="Google Shape;10450;p10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1" name="Google Shape;10451;p1046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52" name="Google Shape;10452;p1046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0453" name="Google Shape;10453;p1046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454" name="Google Shape;10454;p10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5" name="Google Shape;10455;p10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56" name="Shape 10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7" name="Google Shape;10457;p1047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58" name="Google Shape;10458;p1047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459" name="Google Shape;10459;p1047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460" name="Google Shape;10460;p1047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61" name="Shape 10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2" name="Google Shape;10462;p1048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63" name="Google Shape;10463;p1048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464" name="Google Shape;10464;p1048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465" name="Google Shape;10465;p1048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6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9" name="Google Shape;989;p106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0" name="Google Shape;990;p106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1" name="Google Shape;991;p106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92" name="Google Shape;992;p1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94" name="Google Shape;994;p1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1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69" name="Shape 10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0" name="Google Shape;10470;p1050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471" name="Google Shape;10471;p1050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72" name="Google Shape;10472;p1050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73" name="Google Shape;10473;p10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4" name="Google Shape;10474;p1050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75" name="Google Shape;10475;p1050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476" name="Google Shape;10476;p10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7" name="Google Shape;10477;p10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78" name="Shape 10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9" name="Google Shape;10479;p1051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480" name="Google Shape;10480;p1051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81" name="Google Shape;10481;p1051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82" name="Google Shape;10482;p10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3" name="Google Shape;10483;p1051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84" name="Google Shape;10484;p1051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5" name="Google Shape;10485;p1051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86" name="Google Shape;10486;p1051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487" name="Google Shape;10487;p10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8" name="Google Shape;10488;p10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89" name="Shape 1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" name="Google Shape;10490;p1052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91" name="Google Shape;10491;p1052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92" name="Google Shape;10492;p1052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493" name="Google Shape;10493;p1052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94" name="Google Shape;10494;p1052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495" name="Google Shape;10495;p10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6" name="Google Shape;10496;p1052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97" name="Google Shape;10497;p1052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498" name="Google Shape;10498;p10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9" name="Google Shape;10499;p10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00" name="Shape 10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Google Shape;10501;p1053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02" name="Google Shape;10502;p1053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03" name="Google Shape;10503;p1053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04" name="Google Shape;10504;p1053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05" name="Google Shape;10505;p10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6" name="Google Shape;10506;p1053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507" name="Google Shape;10507;p1053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0508" name="Google Shape;10508;p1053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09" name="Google Shape;10509;p1053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510" name="Google Shape;10510;p105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511" name="Google Shape;10511;p10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2" name="Google Shape;10512;p10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13" name="Shape 10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" name="Google Shape;10514;p1054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15" name="Google Shape;10515;p1054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16" name="Google Shape;10516;p1054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17" name="Google Shape;10517;p1054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18" name="Google Shape;10518;p1054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519" name="Google Shape;10519;p10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0" name="Google Shape;10520;p105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521" name="Google Shape;10521;p10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2" name="Google Shape;10522;p10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23" name="Shape 10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4" name="Google Shape;10524;p1055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25" name="Google Shape;10525;p1055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26" name="Google Shape;10526;p1055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27" name="Google Shape;10527;p1055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28" name="Google Shape;10528;p1055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529" name="Google Shape;10529;p10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0" name="Google Shape;10530;p10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531" name="Google Shape;10531;p1055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0532" name="Google Shape;10532;p10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3" name="Google Shape;10533;p10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34" name="Shape 10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5" name="Google Shape;10535;p1056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36" name="Google Shape;10536;p1056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37" name="Google Shape;10537;p1056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38" name="Google Shape;10538;p1056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39" name="Google Shape;10539;p1056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540" name="Google Shape;10540;p1056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41" name="Google Shape;10541;p10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42" name="Google Shape;10542;p10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3" name="Google Shape;10543;p10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44" name="Shape 10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5" name="Google Shape;10545;p105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0546" name="Google Shape;10546;p1057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547" name="Google Shape;10547;p1057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548" name="Google Shape;10548;p1057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549" name="Google Shape;10549;p10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0" name="Google Shape;10550;p1057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51" name="Google Shape;10551;p1057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552" name="Google Shape;10552;p10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3" name="Google Shape;10553;p10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54" name="Shape 10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5" name="Google Shape;10555;p1058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56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" name="Google Shape;10557;p105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58" name="Google Shape;10558;p1059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559" name="Google Shape;10559;p1059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60" name="Google Shape;10560;p1059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61" name="Google Shape;10561;p10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2" name="Google Shape;10562;p1059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63" name="Google Shape;10563;p1059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64" name="Google Shape;10564;p1059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65" name="Google Shape;10565;p10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6" name="Google Shape;10566;p10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107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998" name="Google Shape;998;p107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999" name="Google Shape;999;p107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00" name="Google Shape;1000;p107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01" name="Google Shape;1001;p107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002" name="Google Shape;1002;p1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0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04" name="Google Shape;1004;p1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1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67" name="Shape 105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68" name="Shape 10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Google Shape;10569;p1061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70" name="Google Shape;10570;p1061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71" name="Google Shape;10571;p1061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72" name="Google Shape;10572;p10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3" name="Google Shape;10573;p1061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74" name="Google Shape;10574;p1061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575" name="Google Shape;10575;p1061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576" name="Google Shape;10576;p1061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77" name="Google Shape;10577;p1061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78" name="Google Shape;10578;p1061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79" name="Google Shape;10579;p1061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580" name="Google Shape;10580;p1061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581" name="Google Shape;10581;p1061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2" name="Google Shape;10582;p1061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3" name="Google Shape;10583;p1061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4" name="Google Shape;10584;p1061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5" name="Google Shape;10585;p1061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586" name="Google Shape;10586;p10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7" name="Google Shape;10587;p10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88" name="Shape 10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9" name="Google Shape;10589;p106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590" name="Google Shape;10590;p106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591" name="Google Shape;10591;p106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592" name="Google Shape;10592;p10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3" name="Google Shape;10593;p106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594" name="Google Shape;10594;p10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5" name="Google Shape;10595;p10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6" name="Google Shape;10596;p1062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597" name="Google Shape;10597;p1062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98" name="Google Shape;10598;p1062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599" name="Google Shape;10599;p1062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00" name="Google Shape;10600;p1062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601" name="Google Shape;10601;p1062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02" name="Shape 10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3" name="Google Shape;10603;p1063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04" name="Google Shape;10604;p1063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05" name="Google Shape;10605;p1063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06" name="Google Shape;10606;p10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7" name="Google Shape;10607;p1063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08" name="Google Shape;10608;p106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09" name="Google Shape;10609;p10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0" name="Google Shape;10610;p10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11" name="Shape 10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2" name="Google Shape;10612;p1064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0613" name="Google Shape;10613;p1064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614" name="Google Shape;10614;p1064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615" name="Google Shape;10615;p1064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616" name="Google Shape;10616;p10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7" name="Google Shape;10617;p106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618" name="Google Shape;10618;p10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9" name="Google Shape;10619;p10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20" name="Shape 10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1" name="Google Shape;10621;p1065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22" name="Google Shape;10622;p1065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23" name="Google Shape;10623;p1065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24" name="Google Shape;10624;p10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5" name="Google Shape;10625;p1065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26" name="Google Shape;10626;p1065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7" name="Google Shape;10627;p1065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28" name="Google Shape;10628;p1065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29" name="Google Shape;10629;p1065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30" name="Google Shape;10630;p1065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31" name="Google Shape;10631;p1065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32" name="Google Shape;10632;p10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3" name="Google Shape;10633;p10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34" name="Shape 10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5" name="Google Shape;10635;p1066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36" name="Google Shape;10636;p1066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37" name="Google Shape;10637;p1066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38" name="Google Shape;10638;p10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9" name="Google Shape;10639;p106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40" name="Google Shape;10640;p1066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41" name="Google Shape;10641;p1066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42" name="Google Shape;10642;p1066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43" name="Google Shape;10643;p1066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44" name="Google Shape;10644;p1066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45" name="Google Shape;10645;p1066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46" name="Google Shape;10646;p1066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647" name="Google Shape;10647;p1066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648" name="Google Shape;10648;p10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9" name="Google Shape;10649;p10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50" name="Shape 10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" name="Google Shape;10651;p1067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52" name="Google Shape;10652;p1067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53" name="Google Shape;10653;p1067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54" name="Google Shape;10654;p10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5" name="Google Shape;10655;p1067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56" name="Google Shape;10656;p1067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657" name="Google Shape;10657;p10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8" name="Google Shape;10658;p10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59" name="Shape 10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0" name="Google Shape;10660;p1068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61" name="Google Shape;10661;p1068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62" name="Google Shape;10662;p1068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63" name="Google Shape;10663;p1068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664" name="Google Shape;10664;p10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5" name="Google Shape;10665;p106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666" name="Google Shape;10666;p10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7" name="Google Shape;10667;p10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68" name="Shape 10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9" name="Google Shape;10669;p1069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0670" name="Google Shape;10670;p1069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0671" name="Google Shape;10671;p1069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672" name="Google Shape;10672;p1069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673" name="Google Shape;10673;p1069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0674" name="Google Shape;10674;p10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5" name="Google Shape;10675;p106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676" name="Google Shape;10676;p10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7" name="Google Shape;10677;p10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8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8" name="Google Shape;1008;p108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9" name="Google Shape;1009;p108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0" name="Google Shape;1010;p1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2" name="Google Shape;1012;p1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78" name="Shape 10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9" name="Google Shape;10679;p1070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80" name="Google Shape;10680;p1070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81" name="Google Shape;10681;p1070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82" name="Google Shape;10682;p10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3" name="Google Shape;10683;p107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684" name="Google Shape;10684;p10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5" name="Google Shape;10685;p10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86" name="Shape 10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7" name="Google Shape;10687;p1071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88" name="Google Shape;10688;p1071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89" name="Google Shape;10689;p1071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90" name="Google Shape;10690;p10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1" name="Google Shape;10691;p107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692" name="Google Shape;10692;p10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3" name="Google Shape;10693;p10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94" name="Shape 10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95" name="Google Shape;10695;p10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96" name="Google Shape;10696;p1072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97" name="Google Shape;10697;p1072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698" name="Google Shape;10698;p1072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99" name="Google Shape;10699;p10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0" name="Google Shape;10700;p1072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01" name="Google Shape;10701;p1072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2" name="Google Shape;10702;p1072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03" name="Google Shape;10703;p1072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4" name="Google Shape;10704;p1072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05" name="Google Shape;10705;p1072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6" name="Google Shape;10706;p1072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07" name="Google Shape;10707;p1072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08" name="Google Shape;10708;p1072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09" name="Google Shape;10709;p1072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10" name="Google Shape;10710;p1072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11" name="Google Shape;10711;p1072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12" name="Google Shape;10712;p10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3" name="Google Shape;10713;p10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14" name="Google Shape;10714;p107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15" name="Shape 10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6" name="Google Shape;10716;p1073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17" name="Google Shape;10717;p1073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18" name="Google Shape;10718;p1073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19" name="Google Shape;10719;p10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0" name="Google Shape;10720;p107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21" name="Google Shape;10721;p1073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22" name="Google Shape;10722;p1073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23" name="Google Shape;10723;p1073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24" name="Google Shape;10724;p1073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25" name="Google Shape;10725;p1073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26" name="Google Shape;10726;p1073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27" name="Google Shape;10727;p1073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728" name="Google Shape;10728;p1073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729" name="Google Shape;10729;p10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0" name="Google Shape;10730;p10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31" name="Shape 10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2" name="Google Shape;10732;p1074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733" name="Google Shape;10733;p1074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34" name="Google Shape;10734;p1074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35" name="Google Shape;10735;p1074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36" name="Google Shape;10736;p10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7" name="Google Shape;10737;p1074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38" name="Google Shape;10738;p10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9" name="Google Shape;10739;p10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0" name="Google Shape;10740;p1074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41" name="Shape 10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2" name="Google Shape;10742;p107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743" name="Google Shape;10743;p107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44" name="Google Shape;10744;p107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45" name="Google Shape;10745;p107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46" name="Google Shape;10746;p10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7" name="Google Shape;10747;p107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48" name="Google Shape;10748;p10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9" name="Google Shape;10749;p10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50" name="Shape 10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1" name="Google Shape;10751;p1076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752" name="Google Shape;10752;p1076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53" name="Google Shape;10753;p1076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54" name="Google Shape;10754;p1076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55" name="Google Shape;10755;p10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6" name="Google Shape;10756;p107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57" name="Google Shape;10757;p10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8" name="Google Shape;10758;p10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59" name="Shape 10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0" name="Google Shape;10760;p107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61" name="Google Shape;10761;p1077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62" name="Google Shape;10762;p1077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63" name="Google Shape;10763;p10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4" name="Google Shape;10764;p10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65" name="Google Shape;10765;p10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6" name="Google Shape;10766;p10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67" name="Shape 10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8" name="Google Shape;10768;p1078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69" name="Google Shape;10769;p1078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70" name="Google Shape;10770;p1078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71" name="Google Shape;10771;p10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2" name="Google Shape;10772;p107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73" name="Google Shape;10773;p10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4" name="Google Shape;10774;p10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75" name="Shape 10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6" name="Google Shape;10776;p1079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77" name="Google Shape;10777;p1079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78" name="Google Shape;10778;p1079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79" name="Google Shape;10779;p10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0" name="Google Shape;10780;p107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81" name="Google Shape;10781;p10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2" name="Google Shape;10782;p10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9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6" name="Google Shape;1016;p109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7" name="Google Shape;1017;p109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8" name="Google Shape;1018;p1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0" name="Google Shape;1020;p1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1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83" name="Shape 10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4" name="Google Shape;10784;p108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85" name="Google Shape;10785;p1080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86" name="Google Shape;10786;p1080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787" name="Google Shape;10787;p1080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88" name="Google Shape;10788;p10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9" name="Google Shape;10789;p108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90" name="Google Shape;10790;p10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1" name="Google Shape;10791;p10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92" name="Shape 10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3" name="Google Shape;10793;p108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0794" name="Google Shape;10794;p1081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795" name="Google Shape;10795;p1081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796" name="Google Shape;10796;p108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0797" name="Google Shape;10797;p1081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0798" name="Google Shape;10798;p10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9" name="Google Shape;10799;p1081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00" name="Google Shape;10800;p1081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01" name="Google Shape;10801;p1081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802" name="Google Shape;10802;p1081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803" name="Google Shape;10803;p1081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804" name="Google Shape;10804;p10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5" name="Google Shape;10805;p10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06" name="Shape 10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7" name="Google Shape;10807;p1082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0808" name="Google Shape;10808;p1082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809" name="Google Shape;10809;p108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810" name="Google Shape;10810;p108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811" name="Google Shape;10811;p10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2" name="Google Shape;10812;p1082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13" name="Google Shape;10813;p108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14" name="Google Shape;10814;p10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5" name="Google Shape;10815;p10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16" name="Shape 10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7" name="Google Shape;10817;p108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0818" name="Google Shape;10818;p1083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819" name="Google Shape;10819;p1083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820" name="Google Shape;10820;p108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821" name="Google Shape;10821;p1083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822" name="Google Shape;10822;p10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3" name="Google Shape;10823;p1083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24" name="Google Shape;10824;p1083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0825" name="Google Shape;10825;p1083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826" name="Google Shape;10826;p10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7" name="Google Shape;10827;p10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28" name="Shape 10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9" name="Google Shape;10829;p1084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30" name="Google Shape;10830;p1084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831" name="Google Shape;10831;p1084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32" name="Google Shape;10832;p1084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33" name="Shape 10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4" name="Google Shape;10834;p1085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35" name="Google Shape;10835;p1085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36" name="Google Shape;10836;p1085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837" name="Google Shape;10837;p1085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41" name="Shape 10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2" name="Google Shape;10842;p1087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43" name="Google Shape;10843;p1087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44" name="Google Shape;10844;p1087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45" name="Google Shape;10845;p10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6" name="Google Shape;10846;p1087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47" name="Google Shape;10847;p1087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848" name="Google Shape;10848;p10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9" name="Google Shape;10849;p10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50" name="Shape 10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1" name="Google Shape;10851;p1088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52" name="Google Shape;10852;p1088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53" name="Google Shape;10853;p1088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54" name="Google Shape;10854;p10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5" name="Google Shape;10855;p1088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56" name="Google Shape;10856;p1088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57" name="Google Shape;10857;p1088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58" name="Google Shape;10858;p1088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859" name="Google Shape;10859;p10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0" name="Google Shape;10860;p10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61" name="Shape 10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2" name="Google Shape;10862;p108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63" name="Google Shape;10863;p108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64" name="Google Shape;10864;p108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65" name="Google Shape;10865;p108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66" name="Google Shape;10866;p108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867" name="Google Shape;10867;p10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8" name="Google Shape;10868;p1089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69" name="Google Shape;10869;p1089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70" name="Google Shape;10870;p10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1" name="Google Shape;10871;p10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72" name="Shape 10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3" name="Google Shape;10873;p1090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74" name="Google Shape;10874;p1090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75" name="Google Shape;10875;p109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76" name="Google Shape;10876;p109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77" name="Google Shape;10877;p10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8" name="Google Shape;10878;p1090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879" name="Google Shape;10879;p1090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0880" name="Google Shape;10880;p1090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881" name="Google Shape;10881;p1090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882" name="Google Shape;10882;p1090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83" name="Google Shape;10883;p10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4" name="Google Shape;10884;p10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3" name="Google Shape;1023;p1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110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5" name="Google Shape;1025;p110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26" name="Google Shape;1026;p110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7" name="Google Shape;1027;p1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10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9" name="Google Shape;1029;p110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0" name="Google Shape;1030;p110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1" name="Google Shape;1031;p110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110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3" name="Google Shape;1033;p110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4" name="Google Shape;1034;p110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5" name="Google Shape;1035;p110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6" name="Google Shape;1036;p110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7" name="Google Shape;1037;p110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8" name="Google Shape;1038;p110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39" name="Google Shape;1039;p110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40" name="Google Shape;1040;p1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p110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85" name="Shape 10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6" name="Google Shape;10886;p1091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87" name="Google Shape;10887;p1091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88" name="Google Shape;10888;p1091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89" name="Google Shape;10889;p1091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90" name="Google Shape;10890;p1091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891" name="Google Shape;10891;p10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2" name="Google Shape;10892;p109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93" name="Google Shape;10893;p10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4" name="Google Shape;10894;p10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95" name="Shape 10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6" name="Google Shape;10896;p1092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97" name="Google Shape;10897;p1092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98" name="Google Shape;10898;p1092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99" name="Google Shape;10899;p1092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00" name="Google Shape;10900;p1092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901" name="Google Shape;10901;p10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2" name="Google Shape;10902;p10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903" name="Google Shape;10903;p1092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0904" name="Google Shape;10904;p10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5" name="Google Shape;10905;p10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06" name="Shape 10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7" name="Google Shape;10907;p1093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08" name="Google Shape;10908;p1093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09" name="Google Shape;10909;p1093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910" name="Google Shape;10910;p1093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11" name="Google Shape;10911;p1093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912" name="Google Shape;10912;p1093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13" name="Google Shape;10913;p10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4" name="Google Shape;10914;p10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5" name="Google Shape;10915;p10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16" name="Shape 10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7" name="Google Shape;10917;p1094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0918" name="Google Shape;10918;p1094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919" name="Google Shape;10919;p1094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920" name="Google Shape;10920;p1094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921" name="Google Shape;10921;p10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2" name="Google Shape;10922;p1094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923" name="Google Shape;10923;p1094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924" name="Google Shape;10924;p10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5" name="Google Shape;10925;p10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26" name="Shape 10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7" name="Google Shape;10927;p1095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28" name="Shape 10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9" name="Google Shape;10929;p109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930" name="Google Shape;10930;p1096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931" name="Google Shape;10931;p1096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32" name="Google Shape;10932;p1096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33" name="Google Shape;10933;p10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4" name="Google Shape;10934;p1096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35" name="Google Shape;10935;p1096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36" name="Google Shape;10936;p1096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937" name="Google Shape;10937;p10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8" name="Google Shape;10938;p10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39" name="Shape 109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40" name="Shape 10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1" name="Google Shape;10941;p1098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942" name="Google Shape;10942;p1098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43" name="Google Shape;10943;p1098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44" name="Google Shape;10944;p10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5" name="Google Shape;10945;p1098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946" name="Google Shape;10946;p1098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47" name="Google Shape;10947;p1098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48" name="Google Shape;10948;p1098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949" name="Google Shape;10949;p1098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950" name="Google Shape;10950;p1098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951" name="Google Shape;10951;p1098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52" name="Google Shape;10952;p1098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53" name="Google Shape;10953;p1098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4" name="Google Shape;10954;p1098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5" name="Google Shape;10955;p1098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6" name="Google Shape;10956;p1098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7" name="Google Shape;10957;p1098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58" name="Google Shape;10958;p10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9" name="Google Shape;10959;p10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60" name="Shape 10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1" name="Google Shape;10961;p1099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962" name="Google Shape;10962;p1099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63" name="Google Shape;10963;p1099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64" name="Google Shape;10964;p10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5" name="Google Shape;10965;p109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66" name="Google Shape;10966;p10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7" name="Google Shape;10967;p10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68" name="Google Shape;10968;p1099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69" name="Google Shape;10969;p1099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70" name="Google Shape;10970;p1099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71" name="Google Shape;10971;p1099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72" name="Google Shape;10972;p1099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973" name="Google Shape;10973;p1099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74" name="Shape 10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5" name="Google Shape;10975;p1100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76" name="Google Shape;10976;p1100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77" name="Google Shape;10977;p1100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978" name="Google Shape;10978;p11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9" name="Google Shape;10979;p1100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80" name="Google Shape;10980;p110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981" name="Google Shape;10981;p11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2" name="Google Shape;10982;p11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1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45" name="Google Shape;1045;p111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46" name="Google Shape;1046;p111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47" name="Google Shape;1047;p1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1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9" name="Google Shape;1049;p111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0" name="Google Shape;1050;p111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1" name="Google Shape;1051;p111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2" name="Google Shape;1052;p111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3" name="Google Shape;1053;p111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4" name="Google Shape;1054;p111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5" name="Google Shape;1055;p111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56" name="Google Shape;1056;p111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57" name="Google Shape;1057;p1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1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83" name="Shape 10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4" name="Google Shape;10984;p1101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0985" name="Google Shape;10985;p1101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986" name="Google Shape;10986;p1101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987" name="Google Shape;10987;p1101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988" name="Google Shape;10988;p11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9" name="Google Shape;10989;p110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90" name="Google Shape;10990;p11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1" name="Google Shape;10991;p11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92" name="Shape 10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3" name="Google Shape;10993;p110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94" name="Google Shape;10994;p110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995" name="Google Shape;10995;p110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96" name="Google Shape;10996;p11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7" name="Google Shape;10997;p1102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998" name="Google Shape;10998;p1102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99" name="Google Shape;10999;p1102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00" name="Google Shape;11000;p1102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01" name="Google Shape;11001;p1102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02" name="Google Shape;11002;p1102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03" name="Google Shape;11003;p1102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04" name="Google Shape;11004;p11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5" name="Google Shape;11005;p11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06" name="Shape 1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7" name="Google Shape;11007;p110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08" name="Google Shape;11008;p110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009" name="Google Shape;11009;p110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10" name="Google Shape;11010;p11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1" name="Google Shape;11011;p110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12" name="Google Shape;11012;p1103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13" name="Google Shape;11013;p1103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14" name="Google Shape;11014;p1103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15" name="Google Shape;11015;p1103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16" name="Google Shape;11016;p1103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17" name="Google Shape;11017;p1103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18" name="Google Shape;11018;p1103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19" name="Google Shape;11019;p1103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20" name="Google Shape;11020;p11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1" name="Google Shape;11021;p11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22" name="Shape 1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3" name="Google Shape;11023;p1104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24" name="Google Shape;11024;p1104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025" name="Google Shape;11025;p1104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26" name="Google Shape;11026;p11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7" name="Google Shape;11027;p1104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28" name="Google Shape;11028;p1104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029" name="Google Shape;11029;p11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0" name="Google Shape;11030;p11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31" name="Shape 1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2" name="Google Shape;11032;p1105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33" name="Google Shape;11033;p1105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34" name="Google Shape;11034;p1105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035" name="Google Shape;11035;p1105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036" name="Google Shape;11036;p11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7" name="Google Shape;11037;p110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038" name="Google Shape;11038;p11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9" name="Google Shape;11039;p11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40" name="Shape 1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1" name="Google Shape;11041;p1106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1042" name="Google Shape;11042;p1106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043" name="Google Shape;11043;p1106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044" name="Google Shape;11044;p1106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045" name="Google Shape;11045;p1106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1046" name="Google Shape;11046;p11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7" name="Google Shape;11047;p110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048" name="Google Shape;11048;p11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9" name="Google Shape;11049;p11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50" name="Shape 1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1" name="Google Shape;11051;p1107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52" name="Google Shape;11052;p1107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53" name="Google Shape;11053;p1107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054" name="Google Shape;11054;p11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5" name="Google Shape;11055;p110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056" name="Google Shape;11056;p11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7" name="Google Shape;11057;p11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58" name="Shape 1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" name="Google Shape;11059;p1108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60" name="Google Shape;11060;p1108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61" name="Google Shape;11061;p1108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062" name="Google Shape;11062;p11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3" name="Google Shape;11063;p110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064" name="Google Shape;11064;p11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5" name="Google Shape;11065;p11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66" name="Shape 1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7" name="Google Shape;11067;p11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68" name="Google Shape;11068;p1109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69" name="Google Shape;11069;p1109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070" name="Google Shape;11070;p1109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71" name="Google Shape;11071;p11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2" name="Google Shape;11072;p1109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73" name="Google Shape;11073;p1109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4" name="Google Shape;11074;p1109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75" name="Google Shape;11075;p1109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6" name="Google Shape;11076;p1109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77" name="Google Shape;11077;p1109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8" name="Google Shape;11078;p1109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79" name="Google Shape;11079;p1109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80" name="Google Shape;11080;p1109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81" name="Google Shape;11081;p1109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82" name="Google Shape;11082;p1109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83" name="Google Shape;11083;p1109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84" name="Google Shape;11084;p11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5" name="Google Shape;11085;p11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86" name="Google Shape;11086;p110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87" name="Shape 1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8" name="Google Shape;11088;p1110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89" name="Google Shape;11089;p1110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90" name="Google Shape;11090;p1110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091" name="Google Shape;11091;p11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2" name="Google Shape;11092;p111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93" name="Google Shape;11093;p1110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94" name="Google Shape;11094;p1110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95" name="Google Shape;11095;p1110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96" name="Google Shape;11096;p1110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97" name="Google Shape;11097;p1110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098" name="Google Shape;11098;p1110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99" name="Google Shape;11099;p1110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100" name="Google Shape;11100;p1110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101" name="Google Shape;11101;p11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2" name="Google Shape;11102;p11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12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61" name="Google Shape;1061;p112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62" name="Google Shape;1062;p112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63" name="Google Shape;1063;p112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64" name="Google Shape;1064;p1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12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66" name="Google Shape;1066;p1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8" name="Google Shape;1068;p112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03" name="Shape 1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4" name="Google Shape;11104;p1111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105" name="Google Shape;11105;p1111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06" name="Google Shape;11106;p1111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07" name="Google Shape;11107;p1111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08" name="Google Shape;11108;p11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9" name="Google Shape;11109;p1111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10" name="Google Shape;11110;p11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1" name="Google Shape;11111;p11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12" name="Google Shape;11112;p1111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13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p1112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115" name="Google Shape;11115;p1112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16" name="Google Shape;11116;p1112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17" name="Google Shape;11117;p1112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18" name="Google Shape;11118;p11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9" name="Google Shape;11119;p111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20" name="Google Shape;11120;p11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1" name="Google Shape;11121;p11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22" name="Shape 1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3" name="Google Shape;11123;p1113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124" name="Google Shape;11124;p1113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25" name="Google Shape;11125;p1113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26" name="Google Shape;11126;p1113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27" name="Google Shape;11127;p11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8" name="Google Shape;11128;p111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29" name="Google Shape;11129;p11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0" name="Google Shape;11130;p11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31" name="Shape 1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2" name="Google Shape;11132;p111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33" name="Google Shape;11133;p1114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34" name="Google Shape;11134;p1114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35" name="Google Shape;11135;p11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6" name="Google Shape;11136;p11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37" name="Google Shape;11137;p11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8" name="Google Shape;11138;p11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39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p1115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41" name="Google Shape;11141;p1115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42" name="Google Shape;11142;p1115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43" name="Google Shape;11143;p11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4" name="Google Shape;11144;p111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45" name="Google Shape;11145;p11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6" name="Google Shape;11146;p11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47" name="Shape 1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8" name="Google Shape;11148;p1116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49" name="Google Shape;11149;p1116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50" name="Google Shape;11150;p1116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51" name="Google Shape;11151;p11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2" name="Google Shape;11152;p111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53" name="Google Shape;11153;p11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4" name="Google Shape;11154;p11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55" name="Shape 1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6" name="Google Shape;11156;p111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57" name="Google Shape;11157;p1117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58" name="Google Shape;11158;p1117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159" name="Google Shape;11159;p1117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60" name="Google Shape;11160;p11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1" name="Google Shape;11161;p111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62" name="Google Shape;11162;p11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3" name="Google Shape;11163;p11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64" name="Shape 1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5" name="Google Shape;11165;p1118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1166" name="Google Shape;11166;p1118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167" name="Google Shape;11167;p1118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168" name="Google Shape;11168;p111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169" name="Google Shape;11169;p1118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1170" name="Google Shape;11170;p11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1" name="Google Shape;11171;p1118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72" name="Google Shape;11172;p1118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73" name="Google Shape;11173;p1118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174" name="Google Shape;11174;p1118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175" name="Google Shape;11175;p1118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176" name="Google Shape;11176;p11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7" name="Google Shape;11177;p11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78" name="Shape 1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9" name="Google Shape;11179;p1119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1180" name="Google Shape;11180;p1119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181" name="Google Shape;11181;p111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182" name="Google Shape;11182;p1119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183" name="Google Shape;11183;p11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4" name="Google Shape;11184;p1119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85" name="Google Shape;11185;p111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86" name="Google Shape;11186;p11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7" name="Google Shape;11187;p11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88" name="Shape 1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9" name="Google Shape;11189;p1120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1190" name="Google Shape;11190;p1120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191" name="Google Shape;11191;p1120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192" name="Google Shape;11192;p112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193" name="Google Shape;11193;p1120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194" name="Google Shape;11194;p11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5" name="Google Shape;11195;p1120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96" name="Google Shape;11196;p1120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1197" name="Google Shape;11197;p1120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198" name="Google Shape;11198;p11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9" name="Google Shape;11199;p11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3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71" name="Google Shape;1071;p113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72" name="Google Shape;1072;p113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73" name="Google Shape;1073;p113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74" name="Google Shape;1074;p1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6" name="Google Shape;1076;p1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00" name="Shape 1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1" name="Google Shape;11201;p1121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02" name="Google Shape;11202;p1121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203" name="Google Shape;11203;p1121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04" name="Google Shape;11204;p1121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05" name="Shape 1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6" name="Google Shape;11206;p1122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07" name="Google Shape;11207;p1122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08" name="Google Shape;11208;p1122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209" name="Google Shape;11209;p1122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13" name="Shape 1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4" name="Google Shape;11214;p1124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15" name="Google Shape;11215;p1124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16" name="Google Shape;11216;p1124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17" name="Google Shape;11217;p11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8" name="Google Shape;11218;p1124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19" name="Google Shape;11219;p1124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220" name="Google Shape;11220;p11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1" name="Google Shape;11221;p11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22" name="Shape 1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" name="Google Shape;11223;p1125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24" name="Google Shape;11224;p1125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25" name="Google Shape;11225;p1125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26" name="Google Shape;11226;p11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7" name="Google Shape;11227;p1125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28" name="Google Shape;11228;p1125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29" name="Google Shape;11229;p1125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30" name="Google Shape;11230;p1125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231" name="Google Shape;11231;p11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2" name="Google Shape;11232;p11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33" name="Shape 1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4" name="Google Shape;11234;p112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35" name="Google Shape;11235;p112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36" name="Google Shape;11236;p112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37" name="Google Shape;11237;p112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38" name="Google Shape;11238;p112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239" name="Google Shape;11239;p11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0" name="Google Shape;11240;p1126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41" name="Google Shape;11241;p1126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42" name="Google Shape;11242;p11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3" name="Google Shape;11243;p11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44" name="Shape 1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5" name="Google Shape;11245;p1127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46" name="Google Shape;11246;p1127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47" name="Google Shape;11247;p112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48" name="Google Shape;11248;p112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49" name="Google Shape;11249;p11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0" name="Google Shape;11250;p1127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1251" name="Google Shape;11251;p1127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1252" name="Google Shape;11252;p1127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253" name="Google Shape;11253;p1127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254" name="Google Shape;11254;p112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55" name="Google Shape;11255;p11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6" name="Google Shape;11256;p11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57" name="Shape 1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8" name="Google Shape;11258;p1128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59" name="Google Shape;11259;p1128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60" name="Google Shape;11260;p1128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61" name="Google Shape;11261;p1128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62" name="Google Shape;11262;p1128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263" name="Google Shape;11263;p11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4" name="Google Shape;11264;p112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65" name="Google Shape;11265;p11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6" name="Google Shape;11266;p11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67" name="Shape 1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Google Shape;11268;p112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69" name="Google Shape;11269;p112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70" name="Google Shape;11270;p112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71" name="Google Shape;11271;p112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72" name="Google Shape;11272;p112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273" name="Google Shape;11273;p11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4" name="Google Shape;11274;p11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275" name="Google Shape;11275;p1129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1276" name="Google Shape;11276;p11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7" name="Google Shape;11277;p11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78" name="Shape 1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9" name="Google Shape;11279;p113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280" name="Google Shape;11280;p113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81" name="Google Shape;11281;p1130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282" name="Google Shape;11282;p1130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83" name="Google Shape;11283;p1130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284" name="Google Shape;11284;p1130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85" name="Google Shape;11285;p11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86" name="Google Shape;11286;p11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7" name="Google Shape;11287;p11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88" name="Shape 1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9" name="Google Shape;11289;p1131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1290" name="Google Shape;11290;p1131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291" name="Google Shape;11291;p1131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292" name="Google Shape;11292;p1131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293" name="Google Shape;11293;p11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4" name="Google Shape;11294;p1131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95" name="Google Shape;11295;p1131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296" name="Google Shape;11296;p11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7" name="Google Shape;11297;p11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4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80" name="Google Shape;1080;p114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1" name="Google Shape;1081;p114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82" name="Google Shape;1082;p114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83" name="Google Shape;1083;p1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5" name="Google Shape;1085;p1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1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98" name="Shape 1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9" name="Google Shape;11299;p1132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00" name="Shape 1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1" name="Google Shape;11301;p113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02" name="Google Shape;11302;p1133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303" name="Google Shape;11303;p1133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04" name="Google Shape;11304;p113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05" name="Google Shape;11305;p11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6" name="Google Shape;11306;p1133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07" name="Google Shape;11307;p1133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08" name="Google Shape;11308;p1133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309" name="Google Shape;11309;p11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0" name="Google Shape;11310;p11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11" name="Shape 11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12" name="Shape 1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3" name="Google Shape;11313;p113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14" name="Google Shape;11314;p113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15" name="Google Shape;11315;p113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16" name="Google Shape;11316;p11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7" name="Google Shape;11317;p1135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18" name="Google Shape;11318;p1135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19" name="Google Shape;11319;p1135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20" name="Google Shape;11320;p1135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21" name="Google Shape;11321;p1135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22" name="Google Shape;11322;p1135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23" name="Google Shape;11323;p1135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24" name="Google Shape;11324;p1135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25" name="Google Shape;11325;p1135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26" name="Google Shape;11326;p1135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27" name="Google Shape;11327;p1135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28" name="Google Shape;11328;p1135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29" name="Google Shape;11329;p113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330" name="Google Shape;11330;p11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1" name="Google Shape;11331;p11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32" name="Shape 1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3" name="Google Shape;11333;p113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34" name="Google Shape;11334;p113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35" name="Google Shape;11335;p113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36" name="Google Shape;11336;p11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7" name="Google Shape;11337;p113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338" name="Google Shape;11338;p11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9" name="Google Shape;11339;p11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0" name="Google Shape;11340;p1136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41" name="Google Shape;11341;p1136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42" name="Google Shape;11342;p1136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43" name="Google Shape;11343;p1136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44" name="Google Shape;11344;p1136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345" name="Google Shape;11345;p1136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46" name="Shape 1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7" name="Google Shape;11347;p1137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48" name="Google Shape;11348;p1137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49" name="Google Shape;11349;p1137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50" name="Google Shape;11350;p11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1" name="Google Shape;11351;p1137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52" name="Google Shape;11352;p113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353" name="Google Shape;11353;p11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4" name="Google Shape;11354;p11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55" name="Shape 1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6" name="Google Shape;11356;p1138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1357" name="Google Shape;11357;p1138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358" name="Google Shape;11358;p1138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359" name="Google Shape;11359;p1138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360" name="Google Shape;11360;p11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1" name="Google Shape;11361;p113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362" name="Google Shape;11362;p11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3" name="Google Shape;11363;p11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64" name="Shape 1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5" name="Google Shape;11365;p113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66" name="Google Shape;11366;p113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67" name="Google Shape;11367;p113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68" name="Google Shape;11368;p11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9" name="Google Shape;11369;p1139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70" name="Google Shape;11370;p1139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71" name="Google Shape;11371;p1139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72" name="Google Shape;11372;p1139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73" name="Google Shape;11373;p1139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74" name="Google Shape;11374;p1139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75" name="Google Shape;11375;p1139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376" name="Google Shape;11376;p11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7" name="Google Shape;11377;p11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78" name="Shape 1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9" name="Google Shape;11379;p114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80" name="Google Shape;11380;p114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81" name="Google Shape;11381;p114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82" name="Google Shape;11382;p11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3" name="Google Shape;11383;p114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84" name="Google Shape;11384;p1140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85" name="Google Shape;11385;p1140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86" name="Google Shape;11386;p1140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87" name="Google Shape;11387;p1140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88" name="Google Shape;11388;p1140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89" name="Google Shape;11389;p1140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90" name="Google Shape;11390;p1140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391" name="Google Shape;11391;p1140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392" name="Google Shape;11392;p11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3" name="Google Shape;11393;p11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94" name="Shape 1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Google Shape;11395;p1141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396" name="Google Shape;11396;p1141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397" name="Google Shape;11397;p1141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398" name="Google Shape;11398;p11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9" name="Google Shape;11399;p1141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00" name="Google Shape;11400;p1141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01" name="Google Shape;11401;p11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2" name="Google Shape;11402;p11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89" name="Google Shape;1089;p115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0" name="Google Shape;1090;p115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91" name="Google Shape;1091;p1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3" name="Google Shape;1093;p1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03" name="Shape 1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4" name="Google Shape;11404;p1142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05" name="Google Shape;11405;p1142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06" name="Google Shape;11406;p1142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407" name="Google Shape;11407;p1142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408" name="Google Shape;11408;p11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9" name="Google Shape;11409;p114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410" name="Google Shape;11410;p11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1" name="Google Shape;11411;p11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12" name="Shape 1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3" name="Google Shape;11413;p1143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1414" name="Google Shape;11414;p1143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415" name="Google Shape;11415;p1143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416" name="Google Shape;11416;p1143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417" name="Google Shape;11417;p1143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1418" name="Google Shape;11418;p11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9" name="Google Shape;11419;p114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420" name="Google Shape;11420;p11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1" name="Google Shape;11421;p11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22" name="Shape 1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3" name="Google Shape;11423;p1144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24" name="Google Shape;11424;p114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25" name="Google Shape;11425;p1144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426" name="Google Shape;11426;p11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7" name="Google Shape;11427;p11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28" name="Google Shape;11428;p11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9" name="Google Shape;11429;p11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30" name="Shape 1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1" name="Google Shape;11431;p1145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32" name="Google Shape;11432;p114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33" name="Google Shape;11433;p1145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434" name="Google Shape;11434;p11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5" name="Google Shape;11435;p114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36" name="Google Shape;11436;p11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7" name="Google Shape;11437;p11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38" name="Shape 1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39" name="Google Shape;11439;p11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0" name="Google Shape;11440;p1146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41" name="Google Shape;11441;p114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442" name="Google Shape;11442;p1146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43" name="Google Shape;11443;p11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4" name="Google Shape;11444;p1146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45" name="Google Shape;11445;p1146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46" name="Google Shape;11446;p1146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47" name="Google Shape;11447;p1146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48" name="Google Shape;11448;p1146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49" name="Google Shape;11449;p1146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50" name="Google Shape;11450;p1146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51" name="Google Shape;11451;p1146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52" name="Google Shape;11452;p1146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53" name="Google Shape;11453;p1146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54" name="Google Shape;11454;p1146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55" name="Google Shape;11455;p1146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456" name="Google Shape;11456;p11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7" name="Google Shape;11457;p11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8" name="Google Shape;11458;p114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59" name="Shape 1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0" name="Google Shape;11460;p1147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61" name="Google Shape;11461;p1147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62" name="Google Shape;11462;p114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463" name="Google Shape;11463;p11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4" name="Google Shape;11464;p114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65" name="Google Shape;11465;p1147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66" name="Google Shape;11466;p1147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67" name="Google Shape;11467;p1147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68" name="Google Shape;11468;p1147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69" name="Google Shape;11469;p1147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70" name="Google Shape;11470;p1147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71" name="Google Shape;11471;p1147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472" name="Google Shape;11472;p1147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473" name="Google Shape;11473;p11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4" name="Google Shape;11474;p11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75" name="Shape 1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6" name="Google Shape;11476;p114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477" name="Google Shape;11477;p114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78" name="Google Shape;11478;p114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79" name="Google Shape;11479;p114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480" name="Google Shape;11480;p11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1" name="Google Shape;11481;p1148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82" name="Google Shape;11482;p11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3" name="Google Shape;11483;p11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4" name="Google Shape;11484;p1148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85" name="Shape 1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6" name="Google Shape;11486;p114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487" name="Google Shape;11487;p114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88" name="Google Shape;11488;p114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89" name="Google Shape;11489;p114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490" name="Google Shape;11490;p11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1" name="Google Shape;11491;p114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92" name="Google Shape;11492;p11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3" name="Google Shape;11493;p11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94" name="Shape 1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5" name="Google Shape;11495;p1150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496" name="Google Shape;11496;p1150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497" name="Google Shape;11497;p1150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498" name="Google Shape;11498;p1150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499" name="Google Shape;11499;p11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0" name="Google Shape;11500;p115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01" name="Google Shape;11501;p11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2" name="Google Shape;11502;p11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03" name="Shape 1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4" name="Google Shape;11504;p115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05" name="Google Shape;11505;p1151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06" name="Google Shape;11506;p115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07" name="Google Shape;11507;p11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8" name="Google Shape;11508;p11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09" name="Google Shape;11509;p11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0" name="Google Shape;11510;p11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97" name="Google Shape;1097;p11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98" name="Google Shape;1098;p11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9" name="Google Shape;1099;p1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1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01" name="Google Shape;1101;p1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11" name="Shape 1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2" name="Google Shape;11512;p115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13" name="Google Shape;11513;p115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14" name="Google Shape;11514;p115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15" name="Google Shape;11515;p11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6" name="Google Shape;11516;p115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17" name="Google Shape;11517;p11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8" name="Google Shape;11518;p11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19" name="Shape 1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" name="Google Shape;11520;p115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21" name="Google Shape;11521;p115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22" name="Google Shape;11522;p115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23" name="Google Shape;11523;p11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4" name="Google Shape;11524;p115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25" name="Google Shape;11525;p11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6" name="Google Shape;11526;p11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27" name="Shape 1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8" name="Google Shape;11528;p115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29" name="Google Shape;11529;p1154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30" name="Google Shape;11530;p1154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531" name="Google Shape;11531;p1154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32" name="Google Shape;11532;p11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3" name="Google Shape;11533;p115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34" name="Google Shape;11534;p11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5" name="Google Shape;11535;p11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36" name="Shape 1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7" name="Google Shape;11537;p1155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1538" name="Google Shape;11538;p115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539" name="Google Shape;11539;p1155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540" name="Google Shape;11540;p115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541" name="Google Shape;11541;p115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1542" name="Google Shape;11542;p11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3" name="Google Shape;11543;p1155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44" name="Google Shape;11544;p1155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45" name="Google Shape;11545;p1155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546" name="Google Shape;11546;p1155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547" name="Google Shape;11547;p115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548" name="Google Shape;11548;p11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9" name="Google Shape;11549;p11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50" name="Shape 1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1" name="Google Shape;11551;p1156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1552" name="Google Shape;11552;p1156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553" name="Google Shape;11553;p115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554" name="Google Shape;11554;p115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555" name="Google Shape;11555;p11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6" name="Google Shape;11556;p1156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57" name="Google Shape;11557;p115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58" name="Google Shape;11558;p11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9" name="Google Shape;11559;p11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60" name="Shape 1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1" name="Google Shape;11561;p1157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1562" name="Google Shape;11562;p115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563" name="Google Shape;11563;p1157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564" name="Google Shape;11564;p115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565" name="Google Shape;11565;p1157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566" name="Google Shape;11566;p11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7" name="Google Shape;11567;p1157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68" name="Google Shape;11568;p1157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1569" name="Google Shape;11569;p1157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570" name="Google Shape;11570;p11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1" name="Google Shape;11571;p11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72" name="Shape 1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3" name="Google Shape;11573;p1158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74" name="Google Shape;11574;p1158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75" name="Google Shape;11575;p1158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576" name="Google Shape;11576;p1158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77" name="Shape 1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8" name="Google Shape;11578;p1159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79" name="Google Shape;11579;p1159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580" name="Google Shape;11580;p1159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81" name="Google Shape;11581;p1159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85" name="Shape 1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6" name="Google Shape;11586;p1161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587" name="Google Shape;11587;p1161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88" name="Google Shape;11588;p1161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89" name="Google Shape;11589;p11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0" name="Google Shape;11590;p1161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91" name="Google Shape;11591;p1161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592" name="Google Shape;11592;p11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3" name="Google Shape;11593;p11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94" name="Shape 1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5" name="Google Shape;11595;p1162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596" name="Google Shape;11596;p1162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597" name="Google Shape;11597;p1162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98" name="Google Shape;11598;p11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9" name="Google Shape;11599;p1162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00" name="Google Shape;11600;p1162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01" name="Google Shape;11601;p1162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02" name="Google Shape;11602;p1162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603" name="Google Shape;11603;p11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4" name="Google Shape;11604;p11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05" name="Google Shape;1105;p11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6" name="Google Shape;1106;p11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07" name="Google Shape;1107;p1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1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09" name="Google Shape;1109;p1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1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05" name="Shape 1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6" name="Google Shape;11606;p116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07" name="Google Shape;11607;p116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08" name="Google Shape;11608;p116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09" name="Google Shape;11609;p116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10" name="Google Shape;11610;p116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611" name="Google Shape;11611;p11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2" name="Google Shape;11612;p1163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13" name="Google Shape;11613;p1163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614" name="Google Shape;11614;p11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5" name="Google Shape;11615;p11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16" name="Shape 1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7" name="Google Shape;11617;p1164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18" name="Google Shape;11618;p1164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19" name="Google Shape;11619;p116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20" name="Google Shape;11620;p116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21" name="Google Shape;11621;p11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2" name="Google Shape;11622;p1164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1623" name="Google Shape;11623;p1164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1624" name="Google Shape;11624;p1164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625" name="Google Shape;11625;p1164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626" name="Google Shape;11626;p116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627" name="Google Shape;11627;p11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8" name="Google Shape;11628;p11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29" name="Shape 1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0" name="Google Shape;11630;p1165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31" name="Google Shape;11631;p1165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32" name="Google Shape;11632;p1165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33" name="Google Shape;11633;p1165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34" name="Google Shape;11634;p1165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635" name="Google Shape;11635;p11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6" name="Google Shape;11636;p116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637" name="Google Shape;11637;p11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8" name="Google Shape;11638;p11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39" name="Shape 1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0" name="Google Shape;11640;p116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41" name="Google Shape;11641;p116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42" name="Google Shape;11642;p116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43" name="Google Shape;11643;p116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44" name="Google Shape;11644;p116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645" name="Google Shape;11645;p11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6" name="Google Shape;11646;p11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647" name="Google Shape;11647;p1166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1648" name="Google Shape;11648;p11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9" name="Google Shape;11649;p11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50" name="Shape 1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1" name="Google Shape;11651;p116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52" name="Google Shape;11652;p116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53" name="Google Shape;11653;p1167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54" name="Google Shape;11654;p1167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55" name="Google Shape;11655;p1167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656" name="Google Shape;11656;p1167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57" name="Google Shape;11657;p11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58" name="Google Shape;11658;p11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9" name="Google Shape;11659;p11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60" name="Shape 1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1" name="Google Shape;11661;p1168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1662" name="Google Shape;11662;p1168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663" name="Google Shape;11663;p1168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664" name="Google Shape;11664;p1168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665" name="Google Shape;11665;p11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6" name="Google Shape;11666;p1168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67" name="Google Shape;11667;p1168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668" name="Google Shape;11668;p11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9" name="Google Shape;11669;p11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70" name="Shape 1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1" name="Google Shape;11671;p1169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72" name="Shape 1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" name="Google Shape;11673;p117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74" name="Google Shape;11674;p1170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675" name="Google Shape;11675;p1170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76" name="Google Shape;11676;p117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77" name="Google Shape;11677;p11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8" name="Google Shape;11678;p1170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79" name="Google Shape;11679;p1170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80" name="Google Shape;11680;p1170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681" name="Google Shape;11681;p11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2" name="Google Shape;11682;p11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83" name="Shape 116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84" name="Shape 1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5" name="Google Shape;11685;p117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86" name="Google Shape;11686;p117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87" name="Google Shape;11687;p117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688" name="Google Shape;11688;p11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9" name="Google Shape;11689;p1172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690" name="Google Shape;11690;p1172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691" name="Google Shape;11691;p1172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692" name="Google Shape;11692;p1172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693" name="Google Shape;11693;p1172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694" name="Google Shape;11694;p1172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695" name="Google Shape;11695;p1172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696" name="Google Shape;11696;p1172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697" name="Google Shape;11697;p1172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98" name="Google Shape;11698;p1172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99" name="Google Shape;11699;p1172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00" name="Google Shape;11700;p1172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01" name="Google Shape;11701;p117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702" name="Google Shape;11702;p11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3" name="Google Shape;11703;p11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13" name="Google Shape;1113;p118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14" name="Google Shape;1114;p118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15" name="Google Shape;1115;p118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16" name="Google Shape;1116;p1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18" name="Google Shape;1118;p1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04" name="Shape 1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5" name="Google Shape;11705;p117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06" name="Google Shape;11706;p117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07" name="Google Shape;11707;p117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08" name="Google Shape;11708;p11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9" name="Google Shape;11709;p117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710" name="Google Shape;11710;p11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1" name="Google Shape;11711;p11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2" name="Google Shape;11712;p1173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713" name="Google Shape;11713;p1173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14" name="Google Shape;11714;p1173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715" name="Google Shape;11715;p1173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16" name="Google Shape;11716;p1173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1717" name="Google Shape;11717;p1173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18" name="Shape 1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9" name="Google Shape;11719;p1174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20" name="Google Shape;11720;p1174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21" name="Google Shape;11721;p1174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22" name="Google Shape;11722;p11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3" name="Google Shape;11723;p1174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24" name="Google Shape;11724;p117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25" name="Google Shape;11725;p11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6" name="Google Shape;11726;p11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27" name="Shape 1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8" name="Google Shape;11728;p117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1729" name="Google Shape;11729;p117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730" name="Google Shape;11730;p117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731" name="Google Shape;11731;p117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732" name="Google Shape;11732;p11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3" name="Google Shape;11733;p117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734" name="Google Shape;11734;p11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5" name="Google Shape;11735;p11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36" name="Shape 1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7" name="Google Shape;11737;p117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38" name="Google Shape;11738;p117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39" name="Google Shape;11739;p117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40" name="Google Shape;11740;p11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1" name="Google Shape;11741;p1176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42" name="Google Shape;11742;p1176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43" name="Google Shape;11743;p1176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44" name="Google Shape;11744;p1176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45" name="Google Shape;11745;p1176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46" name="Google Shape;11746;p1176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47" name="Google Shape;11747;p1176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48" name="Google Shape;11748;p11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9" name="Google Shape;11749;p11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50" name="Shape 1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1" name="Google Shape;11751;p117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52" name="Google Shape;11752;p117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53" name="Google Shape;11753;p117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54" name="Google Shape;11754;p11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5" name="Google Shape;11755;p117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56" name="Google Shape;11756;p1177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57" name="Google Shape;11757;p1177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58" name="Google Shape;11758;p1177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59" name="Google Shape;11759;p1177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60" name="Google Shape;11760;p1177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61" name="Google Shape;11761;p1177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62" name="Google Shape;11762;p1177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763" name="Google Shape;11763;p1177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764" name="Google Shape;11764;p11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5" name="Google Shape;11765;p11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66" name="Shape 1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7" name="Google Shape;11767;p1178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68" name="Google Shape;11768;p1178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69" name="Google Shape;11769;p1178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70" name="Google Shape;11770;p11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1" name="Google Shape;11771;p1178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72" name="Google Shape;11772;p1178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73" name="Google Shape;11773;p11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4" name="Google Shape;11774;p11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75" name="Shape 1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" name="Google Shape;11776;p1179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77" name="Google Shape;11777;p1179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78" name="Google Shape;11778;p1179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79" name="Google Shape;11779;p1179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780" name="Google Shape;11780;p11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1" name="Google Shape;11781;p117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782" name="Google Shape;11782;p11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3" name="Google Shape;11783;p11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84" name="Shape 1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5" name="Google Shape;11785;p118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1786" name="Google Shape;11786;p1180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787" name="Google Shape;11787;p1180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788" name="Google Shape;11788;p1180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789" name="Google Shape;11789;p1180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1790" name="Google Shape;11790;p11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1" name="Google Shape;11791;p118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792" name="Google Shape;11792;p11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3" name="Google Shape;11793;p11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94" name="Shape 1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5" name="Google Shape;11795;p1181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96" name="Google Shape;11796;p118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97" name="Google Shape;11797;p1181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98" name="Google Shape;11798;p11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9" name="Google Shape;11799;p11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00" name="Google Shape;11800;p11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1" name="Google Shape;11801;p11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02" name="Shape 1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3" name="Google Shape;11803;p1182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04" name="Google Shape;11804;p118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05" name="Google Shape;11805;p1182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806" name="Google Shape;11806;p11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7" name="Google Shape;11807;p118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08" name="Google Shape;11808;p11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9" name="Google Shape;11809;p11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119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122" name="Google Shape;1122;p119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23" name="Google Shape;1123;p119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24" name="Google Shape;1124;p11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25" name="Google Shape;1125;p119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126" name="Google Shape;1126;p1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9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8" name="Google Shape;1128;p119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9" name="Google Shape;1129;p119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30" name="Google Shape;1130;p119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31" name="Google Shape;1131;p119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32" name="Google Shape;1132;p1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10" name="Shape 1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11" name="Google Shape;11811;p11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2" name="Google Shape;11812;p1183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13" name="Google Shape;11813;p118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14" name="Google Shape;11814;p1183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15" name="Google Shape;11815;p11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6" name="Google Shape;11816;p1183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17" name="Google Shape;11817;p1183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18" name="Google Shape;11818;p1183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19" name="Google Shape;11819;p1183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20" name="Google Shape;11820;p1183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21" name="Google Shape;11821;p1183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22" name="Google Shape;11822;p1183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23" name="Google Shape;11823;p1183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24" name="Google Shape;11824;p1183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25" name="Google Shape;11825;p1183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26" name="Google Shape;11826;p1183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27" name="Google Shape;11827;p1183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828" name="Google Shape;11828;p11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9" name="Google Shape;11829;p11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0" name="Google Shape;11830;p118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31" name="Shape 1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2" name="Google Shape;11832;p1184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33" name="Google Shape;11833;p1184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34" name="Google Shape;11834;p118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35" name="Google Shape;11835;p11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6" name="Google Shape;11836;p118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37" name="Google Shape;11837;p1184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38" name="Google Shape;11838;p1184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39" name="Google Shape;11839;p1184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40" name="Google Shape;11840;p1184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41" name="Google Shape;11841;p1184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42" name="Google Shape;11842;p1184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43" name="Google Shape;11843;p1184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1844" name="Google Shape;11844;p1184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845" name="Google Shape;11845;p11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6" name="Google Shape;11846;p11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47" name="Shape 1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8" name="Google Shape;11848;p118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849" name="Google Shape;11849;p118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50" name="Google Shape;11850;p118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51" name="Google Shape;11851;p118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52" name="Google Shape;11852;p11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3" name="Google Shape;11853;p1185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54" name="Google Shape;11854;p11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5" name="Google Shape;11855;p11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6" name="Google Shape;11856;p1185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57" name="Shape 1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8" name="Google Shape;11858;p118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859" name="Google Shape;11859;p118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60" name="Google Shape;11860;p118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61" name="Google Shape;11861;p118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62" name="Google Shape;11862;p11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3" name="Google Shape;11863;p118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64" name="Google Shape;11864;p11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5" name="Google Shape;11865;p11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66" name="Shape 1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7" name="Google Shape;11867;p1187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868" name="Google Shape;11868;p1187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69" name="Google Shape;11869;p1187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70" name="Google Shape;11870;p1187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71" name="Google Shape;11871;p11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2" name="Google Shape;11872;p118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73" name="Google Shape;11873;p11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4" name="Google Shape;11874;p11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75" name="Shape 1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6" name="Google Shape;11876;p118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77" name="Google Shape;11877;p1188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78" name="Google Shape;11878;p118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79" name="Google Shape;11879;p11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0" name="Google Shape;11880;p11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81" name="Google Shape;11881;p11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2" name="Google Shape;11882;p11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83" name="Shape 1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4" name="Google Shape;11884;p118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85" name="Google Shape;11885;p118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86" name="Google Shape;11886;p118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87" name="Google Shape;11887;p11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8" name="Google Shape;11888;p118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89" name="Google Shape;11889;p11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0" name="Google Shape;11890;p11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91" name="Shape 1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2" name="Google Shape;11892;p119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893" name="Google Shape;11893;p119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94" name="Google Shape;11894;p119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95" name="Google Shape;11895;p11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6" name="Google Shape;11896;p119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897" name="Google Shape;11897;p11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8" name="Google Shape;11898;p11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99" name="Shape 1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0" name="Google Shape;11900;p119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901" name="Google Shape;11901;p1191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902" name="Google Shape;11902;p1191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03" name="Google Shape;11903;p1191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904" name="Google Shape;11904;p11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5" name="Google Shape;11905;p119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906" name="Google Shape;11906;p11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7" name="Google Shape;11907;p11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08" name="Shape 1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9" name="Google Shape;11909;p1192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1910" name="Google Shape;11910;p119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911" name="Google Shape;11911;p1192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912" name="Google Shape;11912;p119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1913" name="Google Shape;11913;p119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1914" name="Google Shape;11914;p11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5" name="Google Shape;11915;p1192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16" name="Google Shape;11916;p1192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17" name="Google Shape;11917;p1192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918" name="Google Shape;11918;p1192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919" name="Google Shape;11919;p119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1920" name="Google Shape;11920;p11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1" name="Google Shape;11921;p11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120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136" name="Google Shape;1136;p120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37" name="Google Shape;1137;p12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38" name="Google Shape;1138;p120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39" name="Google Shape;1139;p1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20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1" name="Google Shape;1141;p12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42" name="Google Shape;1142;p1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1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22" name="Shape 1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3" name="Google Shape;11923;p1193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1924" name="Google Shape;11924;p1193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925" name="Google Shape;11925;p119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926" name="Google Shape;11926;p119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927" name="Google Shape;11927;p11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8" name="Google Shape;11928;p1193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29" name="Google Shape;11929;p119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930" name="Google Shape;11930;p11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1" name="Google Shape;11931;p11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32" name="Shape 1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3" name="Google Shape;11933;p1194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1934" name="Google Shape;11934;p119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935" name="Google Shape;11935;p1194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936" name="Google Shape;11936;p119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937" name="Google Shape;11937;p1194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938" name="Google Shape;11938;p11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9" name="Google Shape;11939;p1194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40" name="Google Shape;11940;p1194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1941" name="Google Shape;11941;p1194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942" name="Google Shape;11942;p11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3" name="Google Shape;11943;p11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44" name="Shape 1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5" name="Google Shape;11945;p1195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946" name="Google Shape;11946;p1195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947" name="Google Shape;11947;p1195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48" name="Google Shape;11948;p1195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49" name="Shape 1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" name="Google Shape;11950;p1196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951" name="Google Shape;11951;p1196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52" name="Google Shape;11952;p1196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953" name="Google Shape;11953;p1196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121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146" name="Google Shape;1146;p121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147" name="Google Shape;1147;p121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148" name="Google Shape;1148;p12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149" name="Google Shape;1149;p121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150" name="Google Shape;1150;p1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21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2" name="Google Shape;1152;p121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153" name="Google Shape;1153;p121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54" name="Google Shape;1154;p1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2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58" name="Google Shape;1158;p122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59" name="Google Shape;1159;p122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0" name="Google Shape;1160;p122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23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63" name="Google Shape;1163;p123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64" name="Google Shape;1164;p123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165" name="Google Shape;1165;p123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5" name="Google Shape;55;p14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" name="Google Shape;56;p14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0" name="Google Shape;60;p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25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71" name="Google Shape;1171;p125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72" name="Google Shape;1172;p125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73" name="Google Shape;1173;p1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25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5" name="Google Shape;1175;p125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76" name="Google Shape;1176;p1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26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80" name="Google Shape;1180;p126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1" name="Google Shape;1181;p126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82" name="Google Shape;1182;p1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26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4" name="Google Shape;1184;p126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5" name="Google Shape;1185;p126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6" name="Google Shape;1186;p126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87" name="Google Shape;1187;p1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1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7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91" name="Google Shape;1191;p127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92" name="Google Shape;1192;p127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3" name="Google Shape;1193;p127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94" name="Google Shape;1194;p127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95" name="Google Shape;1195;p1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27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7" name="Google Shape;1197;p127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98" name="Google Shape;1198;p1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1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28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02" name="Google Shape;1202;p128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3" name="Google Shape;1203;p128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4" name="Google Shape;1204;p128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05" name="Google Shape;1205;p1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28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07" name="Google Shape;1207;p128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208" name="Google Shape;1208;p128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09" name="Google Shape;1209;p128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10" name="Google Shape;1210;p128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11" name="Google Shape;1211;p1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1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29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15" name="Google Shape;1215;p129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16" name="Google Shape;1216;p129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17" name="Google Shape;1217;p129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18" name="Google Shape;1218;p129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219" name="Google Shape;1219;p1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21" name="Google Shape;1221;p1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0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25" name="Google Shape;1225;p130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26" name="Google Shape;1226;p130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27" name="Google Shape;1227;p130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28" name="Google Shape;1228;p130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229" name="Google Shape;1229;p1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3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231" name="Google Shape;1231;p130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232" name="Google Shape;1232;p1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1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31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36" name="Google Shape;1236;p131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37" name="Google Shape;1237;p131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38" name="Google Shape;1238;p131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39" name="Google Shape;1239;p131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240" name="Google Shape;1240;p131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1" name="Google Shape;1241;p1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2" name="Google Shape;1242;p1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1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132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246" name="Google Shape;1246;p132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247" name="Google Shape;1247;p132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248" name="Google Shape;1248;p132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249" name="Google Shape;1249;p1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32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1" name="Google Shape;1251;p132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52" name="Google Shape;1252;p1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3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58" name="Google Shape;1258;p134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259" name="Google Shape;1259;p134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60" name="Google Shape;1260;p134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61" name="Google Shape;1261;p1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34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3" name="Google Shape;1263;p134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4" name="Google Shape;1264;p134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65" name="Google Shape;1265;p1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" name="Google Shape;64;p15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" name="Google Shape;65;p15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" name="Google Shape;66;p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1" name="Google Shape;71;p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3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70" name="Google Shape;1270;p13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71" name="Google Shape;1271;p13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72" name="Google Shape;1272;p1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36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274" name="Google Shape;1274;p136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275" name="Google Shape;1275;p136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276" name="Google Shape;1276;p136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277" name="Google Shape;1277;p136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278" name="Google Shape;1278;p136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279" name="Google Shape;1279;p136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280" name="Google Shape;1280;p136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281" name="Google Shape;1281;p136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2" name="Google Shape;1282;p136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3" name="Google Shape;1283;p136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4" name="Google Shape;1284;p136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5" name="Google Shape;1285;p13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6" name="Google Shape;1286;p1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1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90" name="Google Shape;1290;p137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91" name="Google Shape;1291;p137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92" name="Google Shape;1292;p1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3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94" name="Google Shape;1294;p1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1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6" name="Google Shape;1296;p137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297" name="Google Shape;1297;p137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8" name="Google Shape;1298;p137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299" name="Google Shape;1299;p137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0" name="Google Shape;1300;p137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301" name="Google Shape;1301;p137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38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04" name="Google Shape;1304;p138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05" name="Google Shape;1305;p138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06" name="Google Shape;1306;p1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38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8" name="Google Shape;1308;p13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09" name="Google Shape;1309;p1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1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139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313" name="Google Shape;1313;p139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314" name="Google Shape;1314;p139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315" name="Google Shape;1315;p139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316" name="Google Shape;1316;p1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3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18" name="Google Shape;1318;p1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1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40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22" name="Google Shape;1322;p140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23" name="Google Shape;1323;p140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24" name="Google Shape;1324;p1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40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26" name="Google Shape;1326;p140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7" name="Google Shape;1327;p140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28" name="Google Shape;1328;p140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9" name="Google Shape;1329;p140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30" name="Google Shape;1330;p140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1" name="Google Shape;1331;p140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32" name="Google Shape;1332;p1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1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41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36" name="Google Shape;1336;p141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37" name="Google Shape;1337;p141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38" name="Google Shape;1338;p1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4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0" name="Google Shape;1340;p141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41" name="Google Shape;1341;p141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2" name="Google Shape;1342;p141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43" name="Google Shape;1343;p141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4" name="Google Shape;1344;p141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45" name="Google Shape;1345;p141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6" name="Google Shape;1346;p141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347" name="Google Shape;1347;p141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48" name="Google Shape;1348;p1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1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42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52" name="Google Shape;1352;p142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53" name="Google Shape;1353;p142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54" name="Google Shape;1354;p1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42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6" name="Google Shape;1356;p142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7" name="Google Shape;1357;p1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1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43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61" name="Google Shape;1361;p143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62" name="Google Shape;1362;p143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63" name="Google Shape;1363;p143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364" name="Google Shape;1364;p1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4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366" name="Google Shape;1366;p1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144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370" name="Google Shape;1370;p144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371" name="Google Shape;1371;p144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372" name="Google Shape;1372;p144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373" name="Google Shape;1373;p144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374" name="Google Shape;1374;p1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376" name="Google Shape;1376;p1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1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" name="Google Shape;75;p1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" name="Google Shape;76;p1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7" name="Google Shape;77;p1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" name="Google Shape;78;p1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9" name="Google Shape;79;p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" name="Google Shape;82;p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5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80" name="Google Shape;1380;p145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81" name="Google Shape;1381;p145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82" name="Google Shape;1382;p1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4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84" name="Google Shape;1384;p1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46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88" name="Google Shape;1388;p146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89" name="Google Shape;1389;p146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90" name="Google Shape;1390;p1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4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92" name="Google Shape;1392;p1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1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5" name="Google Shape;1395;p1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6" name="Google Shape;1396;p147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97" name="Google Shape;1397;p147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398" name="Google Shape;1398;p147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99" name="Google Shape;1399;p1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47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01" name="Google Shape;1401;p147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2" name="Google Shape;1402;p147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03" name="Google Shape;1403;p147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4" name="Google Shape;1404;p147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05" name="Google Shape;1405;p147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6" name="Google Shape;1406;p147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07" name="Google Shape;1407;p147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8" name="Google Shape;1408;p147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09" name="Google Shape;1409;p147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0" name="Google Shape;1410;p147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11" name="Google Shape;1411;p147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12" name="Google Shape;1412;p1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1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4" name="Google Shape;1414;p147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48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17" name="Google Shape;1417;p148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18" name="Google Shape;1418;p148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19" name="Google Shape;1419;p1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4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1" name="Google Shape;1421;p148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22" name="Google Shape;1422;p148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3" name="Google Shape;1423;p148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24" name="Google Shape;1424;p148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5" name="Google Shape;1425;p148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26" name="Google Shape;1426;p148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7" name="Google Shape;1427;p148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428" name="Google Shape;1428;p148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429" name="Google Shape;1429;p1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4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33" name="Google Shape;1433;p14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34" name="Google Shape;1434;p14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35" name="Google Shape;1435;p14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36" name="Google Shape;1436;p1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49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38" name="Google Shape;1438;p1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p1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149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50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43" name="Google Shape;1443;p150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44" name="Google Shape;1444;p150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45" name="Google Shape;1445;p150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46" name="Google Shape;1446;p1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5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48" name="Google Shape;1448;p1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1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51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52" name="Google Shape;1452;p151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53" name="Google Shape;1453;p151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54" name="Google Shape;1454;p151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55" name="Google Shape;1455;p1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57" name="Google Shape;1457;p1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1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5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61" name="Google Shape;1461;p152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62" name="Google Shape;1462;p152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63" name="Google Shape;1463;p1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5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65" name="Google Shape;1465;p1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1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53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69" name="Google Shape;1469;p153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0" name="Google Shape;1470;p153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71" name="Google Shape;1471;p1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5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73" name="Google Shape;1473;p1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54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77" name="Google Shape;1477;p154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8" name="Google Shape;1478;p154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79" name="Google Shape;1479;p1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5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81" name="Google Shape;1481;p1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1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" name="Google Shape;86;p17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" name="Google Shape;87;p1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" name="Google Shape;88;p1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" name="Google Shape;89;p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91" name="Google Shape;91;p17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5" name="Google Shape;95;p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85" name="Google Shape;1485;p155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86" name="Google Shape;1486;p155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87" name="Google Shape;1487;p155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488" name="Google Shape;1488;p1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90" name="Google Shape;1490;p1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1" name="Google Shape;1491;p1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56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494" name="Google Shape;1494;p156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495" name="Google Shape;1495;p156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496" name="Google Shape;1496;p15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497" name="Google Shape;1497;p15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498" name="Google Shape;1498;p1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56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0" name="Google Shape;1500;p156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1" name="Google Shape;1501;p156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502" name="Google Shape;1502;p156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503" name="Google Shape;1503;p156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504" name="Google Shape;1504;p1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1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157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508" name="Google Shape;1508;p157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509" name="Google Shape;1509;p15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510" name="Google Shape;1510;p157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511" name="Google Shape;1511;p1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57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3" name="Google Shape;1513;p15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14" name="Google Shape;1514;p1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1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158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518" name="Google Shape;1518;p158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519" name="Google Shape;1519;p158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520" name="Google Shape;1520;p15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521" name="Google Shape;1521;p158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522" name="Google Shape;1522;p1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5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4" name="Google Shape;1524;p158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525" name="Google Shape;1525;p158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526" name="Google Shape;1526;p1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59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30" name="Google Shape;1530;p159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531" name="Google Shape;1531;p159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32" name="Google Shape;1532;p159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60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35" name="Google Shape;1535;p160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36" name="Google Shape;1536;p160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537" name="Google Shape;1537;p160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62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43" name="Google Shape;1543;p162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44" name="Google Shape;1544;p162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45" name="Google Shape;1545;p1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62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47" name="Google Shape;1547;p162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48" name="Google Shape;1548;p1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1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63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52" name="Google Shape;1552;p163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53" name="Google Shape;1553;p163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54" name="Google Shape;1554;p1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63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6" name="Google Shape;1556;p163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7" name="Google Shape;1557;p163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8" name="Google Shape;1558;p163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59" name="Google Shape;1559;p1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1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64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63" name="Google Shape;1563;p164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64" name="Google Shape;1564;p164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65" name="Google Shape;1565;p164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66" name="Google Shape;1566;p164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567" name="Google Shape;1567;p1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64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9" name="Google Shape;1569;p164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70" name="Google Shape;1570;p1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1" name="Google Shape;1571;p1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65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74" name="Google Shape;1574;p165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75" name="Google Shape;1575;p165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76" name="Google Shape;1576;p165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77" name="Google Shape;1577;p1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65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79" name="Google Shape;1579;p165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580" name="Google Shape;1580;p165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581" name="Google Shape;1581;p165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582" name="Google Shape;1582;p16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83" name="Google Shape;1583;p1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" name="Google Shape;99;p18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" name="Google Shape;100;p18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" name="Google Shape;101;p18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" name="Google Shape;102;p18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3" name="Google Shape;103;p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5" name="Google Shape;105;p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66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87" name="Google Shape;1587;p166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88" name="Google Shape;1588;p166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89" name="Google Shape;1589;p166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90" name="Google Shape;1590;p166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591" name="Google Shape;1591;p1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93" name="Google Shape;1593;p1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1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67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97" name="Google Shape;1597;p167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98" name="Google Shape;1598;p167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99" name="Google Shape;1599;p167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00" name="Google Shape;1600;p167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601" name="Google Shape;1601;p1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6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03" name="Google Shape;1603;p167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604" name="Google Shape;1604;p1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1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68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08" name="Google Shape;1608;p168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09" name="Google Shape;1609;p168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10" name="Google Shape;1610;p168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11" name="Google Shape;1611;p168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612" name="Google Shape;1612;p168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13" name="Google Shape;1613;p1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4" name="Google Shape;1614;p1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1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169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618" name="Google Shape;1618;p169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619" name="Google Shape;1619;p169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620" name="Google Shape;1620;p169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621" name="Google Shape;1621;p1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69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23" name="Google Shape;1623;p169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24" name="Google Shape;1624;p1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1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70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7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30" name="Google Shape;1630;p171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631" name="Google Shape;1631;p171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32" name="Google Shape;1632;p17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33" name="Google Shape;1633;p1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71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5" name="Google Shape;1635;p171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6" name="Google Shape;1636;p17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37" name="Google Shape;1637;p1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7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42" name="Google Shape;1642;p17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43" name="Google Shape;1643;p17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44" name="Google Shape;1644;p1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73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46" name="Google Shape;1646;p173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47" name="Google Shape;1647;p173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48" name="Google Shape;1648;p173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49" name="Google Shape;1649;p173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50" name="Google Shape;1650;p173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51" name="Google Shape;1651;p173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52" name="Google Shape;1652;p173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53" name="Google Shape;1653;p173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4" name="Google Shape;1654;p173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5" name="Google Shape;1655;p173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6" name="Google Shape;1656;p173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7" name="Google Shape;1657;p17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58" name="Google Shape;1658;p1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9" name="Google Shape;1659;p1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74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62" name="Google Shape;1662;p174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63" name="Google Shape;1663;p174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64" name="Google Shape;1664;p1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7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66" name="Google Shape;1666;p1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1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8" name="Google Shape;1668;p174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69" name="Google Shape;1669;p174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0" name="Google Shape;1670;p174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71" name="Google Shape;1671;p174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2" name="Google Shape;1672;p174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73" name="Google Shape;1673;p174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75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76" name="Google Shape;1676;p175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77" name="Google Shape;1677;p175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78" name="Google Shape;1678;p1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75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17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81" name="Google Shape;1681;p1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9" name="Google Shape;109;p1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0" name="Google Shape;110;p1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1" name="Google Shape;111;p1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12" name="Google Shape;112;p1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13" name="Google Shape;113;p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16" name="Google Shape;116;p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176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685" name="Google Shape;1685;p176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686" name="Google Shape;1686;p176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687" name="Google Shape;1687;p176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688" name="Google Shape;1688;p1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7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90" name="Google Shape;1690;p1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1" name="Google Shape;1691;p1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77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94" name="Google Shape;1694;p177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95" name="Google Shape;1695;p177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96" name="Google Shape;1696;p1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77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98" name="Google Shape;1698;p177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9" name="Google Shape;1699;p177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00" name="Google Shape;1700;p177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1" name="Google Shape;1701;p177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02" name="Google Shape;1702;p177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3" name="Google Shape;1703;p177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04" name="Google Shape;1704;p1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5" name="Google Shape;1705;p1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78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08" name="Google Shape;1708;p178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09" name="Google Shape;1709;p178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10" name="Google Shape;1710;p1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7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2" name="Google Shape;1712;p178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13" name="Google Shape;1713;p178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4" name="Google Shape;1714;p178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15" name="Google Shape;1715;p178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6" name="Google Shape;1716;p178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17" name="Google Shape;1717;p178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8" name="Google Shape;1718;p178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19" name="Google Shape;1719;p178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20" name="Google Shape;1720;p1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1" name="Google Shape;1721;p1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79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24" name="Google Shape;1724;p179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25" name="Google Shape;1725;p179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26" name="Google Shape;1726;p1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79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8" name="Google Shape;1728;p179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29" name="Google Shape;1729;p1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1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80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33" name="Google Shape;1733;p180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34" name="Google Shape;1734;p180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35" name="Google Shape;1735;p180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36" name="Google Shape;1736;p1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8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738" name="Google Shape;1738;p1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1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181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742" name="Google Shape;1742;p181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743" name="Google Shape;1743;p181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744" name="Google Shape;1744;p181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745" name="Google Shape;1745;p181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746" name="Google Shape;1746;p1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748" name="Google Shape;1748;p1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1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82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52" name="Google Shape;1752;p182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53" name="Google Shape;1753;p182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54" name="Google Shape;1754;p1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8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56" name="Google Shape;1756;p1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1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83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60" name="Google Shape;1760;p183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61" name="Google Shape;1761;p183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62" name="Google Shape;1762;p1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8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64" name="Google Shape;1764;p1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7" name="Google Shape;1767;p1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84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69" name="Google Shape;1769;p18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70" name="Google Shape;1770;p184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71" name="Google Shape;1771;p1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84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73" name="Google Shape;1773;p184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4" name="Google Shape;1774;p184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75" name="Google Shape;1775;p184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6" name="Google Shape;1776;p184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77" name="Google Shape;1777;p184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8" name="Google Shape;1778;p184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79" name="Google Shape;1779;p184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0" name="Google Shape;1780;p184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81" name="Google Shape;1781;p184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2" name="Google Shape;1782;p184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83" name="Google Shape;1783;p184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84" name="Google Shape;1784;p1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1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6" name="Google Shape;1786;p184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85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89" name="Google Shape;1789;p185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90" name="Google Shape;1790;p18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91" name="Google Shape;1791;p1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8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3" name="Google Shape;1793;p185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94" name="Google Shape;1794;p185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5" name="Google Shape;1795;p185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96" name="Google Shape;1796;p185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7" name="Google Shape;1797;p185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798" name="Google Shape;1798;p185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9" name="Google Shape;1799;p185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800" name="Google Shape;1800;p185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01" name="Google Shape;1801;p1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20" name="Google Shape;120;p2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1" name="Google Shape;121;p20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22" name="Google Shape;122;p20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3" name="Google Shape;123;p20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8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05" name="Google Shape;1805;p18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06" name="Google Shape;1806;p18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07" name="Google Shape;1807;p18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08" name="Google Shape;1808;p1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86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10" name="Google Shape;1810;p1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86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87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15" name="Google Shape;1815;p187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16" name="Google Shape;1816;p187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17" name="Google Shape;1817;p187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18" name="Google Shape;1818;p1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8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20" name="Google Shape;1820;p1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1" name="Google Shape;1821;p1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88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24" name="Google Shape;1824;p188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25" name="Google Shape;1825;p188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26" name="Google Shape;1826;p188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27" name="Google Shape;1827;p1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29" name="Google Shape;1829;p1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1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8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33" name="Google Shape;1833;p189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34" name="Google Shape;1834;p189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35" name="Google Shape;1835;p1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8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37" name="Google Shape;1837;p1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90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41" name="Google Shape;1841;p190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42" name="Google Shape;1842;p190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43" name="Google Shape;1843;p1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9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45" name="Google Shape;1845;p1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91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49" name="Google Shape;1849;p191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50" name="Google Shape;1850;p191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51" name="Google Shape;1851;p1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9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53" name="Google Shape;1853;p1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1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9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57" name="Google Shape;1857;p192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58" name="Google Shape;1858;p192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59" name="Google Shape;1859;p192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860" name="Google Shape;1860;p1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62" name="Google Shape;1862;p1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1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5" name="Google Shape;1865;p193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866" name="Google Shape;1866;p193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867" name="Google Shape;1867;p193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68" name="Google Shape;1868;p19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869" name="Google Shape;1869;p19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870" name="Google Shape;1870;p1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93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2" name="Google Shape;1872;p193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3" name="Google Shape;1873;p193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874" name="Google Shape;1874;p193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875" name="Google Shape;1875;p19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876" name="Google Shape;1876;p1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1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194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880" name="Google Shape;1880;p194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81" name="Google Shape;1881;p19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882" name="Google Shape;1882;p194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883" name="Google Shape;1883;p1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94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5" name="Google Shape;1885;p19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86" name="Google Shape;1886;p1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7" name="Google Shape;1887;p1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9" name="Google Shape;1889;p195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890" name="Google Shape;1890;p19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91" name="Google Shape;1891;p195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92" name="Google Shape;1892;p19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893" name="Google Shape;1893;p195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894" name="Google Shape;1894;p1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95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6" name="Google Shape;1896;p195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897" name="Google Shape;1897;p195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898" name="Google Shape;1898;p1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9" name="Google Shape;1899;p1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1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30" name="Google Shape;130;p21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31" name="Google Shape;131;p21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32" name="Google Shape;132;p21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33" name="Google Shape;133;p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36" name="Google Shape;136;p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96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02" name="Google Shape;1902;p196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903" name="Google Shape;1903;p196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04" name="Google Shape;1904;p196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97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07" name="Google Shape;1907;p197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08" name="Google Shape;1908;p197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909" name="Google Shape;1909;p197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99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15" name="Google Shape;1915;p199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16" name="Google Shape;1916;p199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17" name="Google Shape;1917;p1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99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9" name="Google Shape;1919;p199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920" name="Google Shape;1920;p1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1" name="Google Shape;1921;p1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200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24" name="Google Shape;1924;p200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25" name="Google Shape;1925;p200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26" name="Google Shape;1926;p2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00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28" name="Google Shape;1928;p200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9" name="Google Shape;1929;p200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0" name="Google Shape;1930;p200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931" name="Google Shape;1931;p2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2" name="Google Shape;1932;p2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01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35" name="Google Shape;1935;p201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36" name="Google Shape;1936;p201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37" name="Google Shape;1937;p201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38" name="Google Shape;1938;p201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939" name="Google Shape;1939;p2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201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1" name="Google Shape;1941;p201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42" name="Google Shape;1942;p2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3" name="Google Shape;1943;p2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202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46" name="Google Shape;1946;p202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7" name="Google Shape;1947;p202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8" name="Google Shape;1948;p202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49" name="Google Shape;1949;p2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202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951" name="Google Shape;1951;p202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952" name="Google Shape;1952;p202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953" name="Google Shape;1953;p202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954" name="Google Shape;1954;p20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55" name="Google Shape;1955;p2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6" name="Google Shape;1956;p2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203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59" name="Google Shape;1959;p203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60" name="Google Shape;1960;p203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61" name="Google Shape;1961;p203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62" name="Google Shape;1962;p203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963" name="Google Shape;1963;p2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20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65" name="Google Shape;1965;p2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6" name="Google Shape;1966;p2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04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69" name="Google Shape;1969;p204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70" name="Google Shape;1970;p204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71" name="Google Shape;1971;p204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72" name="Google Shape;1972;p204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973" name="Google Shape;1973;p2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20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975" name="Google Shape;1975;p204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976" name="Google Shape;1976;p2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7" name="Google Shape;1977;p2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205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80" name="Google Shape;1980;p205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81" name="Google Shape;1981;p205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82" name="Google Shape;1982;p205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83" name="Google Shape;1983;p205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984" name="Google Shape;1984;p205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85" name="Google Shape;1985;p2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2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7" name="Google Shape;1987;p2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206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990" name="Google Shape;1990;p206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991" name="Google Shape;1991;p206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992" name="Google Shape;1992;p206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993" name="Google Shape;1993;p2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206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95" name="Google Shape;1995;p206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996" name="Google Shape;1996;p2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7" name="Google Shape;1997;p2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207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0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02" name="Google Shape;2002;p208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003" name="Google Shape;2003;p208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04" name="Google Shape;2004;p20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05" name="Google Shape;2005;p2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208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7" name="Google Shape;2007;p208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8" name="Google Shape;2008;p208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09" name="Google Shape;2009;p2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0" name="Google Shape;2010;p2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10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14" name="Google Shape;2014;p210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15" name="Google Shape;2015;p210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16" name="Google Shape;2016;p2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210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18" name="Google Shape;2018;p210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19" name="Google Shape;2019;p210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20" name="Google Shape;2020;p210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21" name="Google Shape;2021;p210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22" name="Google Shape;2022;p210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23" name="Google Shape;2023;p210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24" name="Google Shape;2024;p210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25" name="Google Shape;2025;p210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6" name="Google Shape;2026;p210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7" name="Google Shape;2027;p210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8" name="Google Shape;2028;p210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9" name="Google Shape;2029;p210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30" name="Google Shape;2030;p2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1" name="Google Shape;2031;p2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11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34" name="Google Shape;2034;p211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35" name="Google Shape;2035;p211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36" name="Google Shape;2036;p2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21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38" name="Google Shape;2038;p2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9" name="Google Shape;2039;p2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0" name="Google Shape;2040;p211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41" name="Google Shape;2041;p211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2" name="Google Shape;2042;p211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43" name="Google Shape;2043;p211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4" name="Google Shape;2044;p211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045" name="Google Shape;2045;p211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212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48" name="Google Shape;2048;p212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49" name="Google Shape;2049;p212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50" name="Google Shape;2050;p2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212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2" name="Google Shape;2052;p21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053" name="Google Shape;2053;p2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2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Google Shape;2056;p213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2057" name="Google Shape;2057;p213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058" name="Google Shape;2058;p213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059" name="Google Shape;2059;p213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060" name="Google Shape;2060;p2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21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62" name="Google Shape;2062;p2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3" name="Google Shape;2063;p2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214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66" name="Google Shape;2066;p214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67" name="Google Shape;2067;p214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68" name="Google Shape;2068;p2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214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70" name="Google Shape;2070;p214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1" name="Google Shape;2071;p214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72" name="Google Shape;2072;p214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3" name="Google Shape;2073;p214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74" name="Google Shape;2074;p214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5" name="Google Shape;2075;p214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076" name="Google Shape;2076;p2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2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15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80" name="Google Shape;2080;p215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81" name="Google Shape;2081;p215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82" name="Google Shape;2082;p2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21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4" name="Google Shape;2084;p215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85" name="Google Shape;2085;p215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6" name="Google Shape;2086;p215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87" name="Google Shape;2087;p215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8" name="Google Shape;2088;p215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89" name="Google Shape;2089;p215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0" name="Google Shape;2090;p215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091" name="Google Shape;2091;p215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092" name="Google Shape;2092;p2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3" name="Google Shape;2093;p2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16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96" name="Google Shape;2096;p216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97" name="Google Shape;2097;p216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98" name="Google Shape;2098;p2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216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0" name="Google Shape;2100;p216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01" name="Google Shape;2101;p2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2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2" name="Google Shape;142;p23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43" name="Google Shape;143;p23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4" name="Google Shape;144;p2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5" name="Google Shape;145;p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3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17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05" name="Google Shape;2105;p217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06" name="Google Shape;2106;p217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107" name="Google Shape;2107;p217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108" name="Google Shape;2108;p2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21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110" name="Google Shape;2110;p2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1" name="Google Shape;2111;p2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18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2114" name="Google Shape;2114;p218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115" name="Google Shape;2115;p218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116" name="Google Shape;2116;p218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117" name="Google Shape;2117;p218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2118" name="Google Shape;2118;p2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2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120" name="Google Shape;2120;p2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1" name="Google Shape;2121;p2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219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24" name="Google Shape;2124;p219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25" name="Google Shape;2125;p219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126" name="Google Shape;2126;p2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21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28" name="Google Shape;2128;p2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9" name="Google Shape;2129;p2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220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32" name="Google Shape;2132;p220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33" name="Google Shape;2133;p220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134" name="Google Shape;2134;p2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22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36" name="Google Shape;2136;p2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7" name="Google Shape;2137;p2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9" name="Google Shape;2139;p2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0" name="Google Shape;2140;p221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41" name="Google Shape;2141;p22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142" name="Google Shape;2142;p221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43" name="Google Shape;2143;p2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21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5" name="Google Shape;2145;p221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6" name="Google Shape;2146;p221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7" name="Google Shape;2147;p221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8" name="Google Shape;2148;p221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9" name="Google Shape;2149;p221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0" name="Google Shape;2150;p221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51" name="Google Shape;2151;p221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2" name="Google Shape;2152;p221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53" name="Google Shape;2153;p221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221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55" name="Google Shape;2155;p221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56" name="Google Shape;2156;p2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2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8" name="Google Shape;2158;p221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222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61" name="Google Shape;2161;p222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62" name="Google Shape;2162;p22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163" name="Google Shape;2163;p2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22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5" name="Google Shape;2165;p222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66" name="Google Shape;2166;p222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7" name="Google Shape;2167;p222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68" name="Google Shape;2168;p222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9" name="Google Shape;2169;p222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70" name="Google Shape;2170;p222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1" name="Google Shape;2171;p222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72" name="Google Shape;2172;p222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173" name="Google Shape;2173;p2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4" name="Google Shape;2174;p2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23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177" name="Google Shape;2177;p223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78" name="Google Shape;2178;p223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79" name="Google Shape;2179;p223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180" name="Google Shape;2180;p2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223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82" name="Google Shape;2182;p2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3" name="Google Shape;2183;p2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223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24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187" name="Google Shape;2187;p224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88" name="Google Shape;2188;p224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89" name="Google Shape;2189;p224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190" name="Google Shape;2190;p2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22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192" name="Google Shape;2192;p2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3" name="Google Shape;2193;p2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225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196" name="Google Shape;2196;p225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197" name="Google Shape;2197;p225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198" name="Google Shape;2198;p225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199" name="Google Shape;2199;p2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22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01" name="Google Shape;2201;p2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2" name="Google Shape;2202;p2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22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05" name="Google Shape;2205;p226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06" name="Google Shape;2206;p226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07" name="Google Shape;2207;p2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22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09" name="Google Shape;2209;p2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0" name="Google Shape;2210;p2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227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13" name="Google Shape;2213;p227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14" name="Google Shape;2214;p227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15" name="Google Shape;2215;p2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22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17" name="Google Shape;2217;p2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8" name="Google Shape;2218;p2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28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21" name="Google Shape;2221;p228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22" name="Google Shape;2222;p228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23" name="Google Shape;2223;p2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22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25" name="Google Shape;2225;p2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6" name="Google Shape;2226;p2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22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29" name="Google Shape;2229;p229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30" name="Google Shape;2230;p229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231" name="Google Shape;2231;p229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32" name="Google Shape;2232;p2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2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34" name="Google Shape;2234;p2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2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7" name="Google Shape;2237;p230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238" name="Google Shape;2238;p230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239" name="Google Shape;2239;p230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240" name="Google Shape;2240;p23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241" name="Google Shape;2241;p230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242" name="Google Shape;2242;p2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230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4" name="Google Shape;2244;p230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5" name="Google Shape;2245;p230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246" name="Google Shape;2246;p230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247" name="Google Shape;2247;p230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248" name="Google Shape;2248;p2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9" name="Google Shape;2249;p2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1" name="Google Shape;2251;p231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2252" name="Google Shape;2252;p231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253" name="Google Shape;2253;p23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254" name="Google Shape;2254;p231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255" name="Google Shape;2255;p2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231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7" name="Google Shape;2257;p23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258" name="Google Shape;2258;p2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9" name="Google Shape;2259;p2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1" name="Google Shape;2261;p232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2262" name="Google Shape;2262;p23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263" name="Google Shape;2263;p232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264" name="Google Shape;2264;p23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265" name="Google Shape;2265;p232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266" name="Google Shape;2266;p2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232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8" name="Google Shape;2268;p232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2269" name="Google Shape;2269;p232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2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2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33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74" name="Google Shape;2274;p233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75" name="Google Shape;2275;p233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276" name="Google Shape;2276;p233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234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79" name="Google Shape;2279;p234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280" name="Google Shape;2280;p234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81" name="Google Shape;2281;p234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236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287" name="Google Shape;2287;p236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88" name="Google Shape;2288;p236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89" name="Google Shape;2289;p2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36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1" name="Google Shape;2291;p236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292" name="Google Shape;2292;p2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2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37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296" name="Google Shape;2296;p237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97" name="Google Shape;2297;p237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98" name="Google Shape;2298;p2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237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0" name="Google Shape;2300;p237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1" name="Google Shape;2301;p237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2" name="Google Shape;2302;p237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303" name="Google Shape;2303;p2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4" name="Google Shape;2304;p2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54" name="Google Shape;154;p2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55" name="Google Shape;155;p2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56" name="Google Shape;156;p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5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0" name="Google Shape;170;p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38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07" name="Google Shape;2307;p238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08" name="Google Shape;2308;p238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09" name="Google Shape;2309;p238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10" name="Google Shape;2310;p238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311" name="Google Shape;2311;p2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38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3" name="Google Shape;2313;p238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14" name="Google Shape;2314;p2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5" name="Google Shape;2315;p2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239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18" name="Google Shape;2318;p239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19" name="Google Shape;2319;p239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20" name="Google Shape;2320;p239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21" name="Google Shape;2321;p2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239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323" name="Google Shape;2323;p239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2324" name="Google Shape;2324;p239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325" name="Google Shape;2325;p239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326" name="Google Shape;2326;p239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27" name="Google Shape;2327;p2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8" name="Google Shape;2328;p2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40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31" name="Google Shape;2331;p240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32" name="Google Shape;2332;p240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33" name="Google Shape;2333;p240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34" name="Google Shape;2334;p240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335" name="Google Shape;2335;p2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337" name="Google Shape;2337;p2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8" name="Google Shape;2338;p2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241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41" name="Google Shape;2341;p241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42" name="Google Shape;2342;p241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43" name="Google Shape;2343;p241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44" name="Google Shape;2344;p241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345" name="Google Shape;2345;p2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4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347" name="Google Shape;2347;p241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2348" name="Google Shape;2348;p2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9" name="Google Shape;2349;p2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242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52" name="Google Shape;2352;p242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53" name="Google Shape;2353;p242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54" name="Google Shape;2354;p242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55" name="Google Shape;2355;p242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356" name="Google Shape;2356;p242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7" name="Google Shape;2357;p2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8" name="Google Shape;2358;p2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9" name="Google Shape;2359;p2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oogle Shape;2361;p243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2362" name="Google Shape;2362;p243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363" name="Google Shape;2363;p243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364" name="Google Shape;2364;p243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365" name="Google Shape;2365;p2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243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67" name="Google Shape;2367;p243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368" name="Google Shape;2368;p2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9" name="Google Shape;2369;p2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44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4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74" name="Google Shape;2374;p245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375" name="Google Shape;2375;p245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76" name="Google Shape;2376;p245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77" name="Google Shape;2377;p2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45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9" name="Google Shape;2379;p245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80" name="Google Shape;2380;p245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81" name="Google Shape;2381;p2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2" name="Google Shape;2382;p2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247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86" name="Google Shape;2386;p247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87" name="Google Shape;2387;p247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88" name="Google Shape;2388;p2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247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390" name="Google Shape;2390;p247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391" name="Google Shape;2391;p247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392" name="Google Shape;2392;p247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393" name="Google Shape;2393;p247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394" name="Google Shape;2394;p247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395" name="Google Shape;2395;p247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396" name="Google Shape;2396;p247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397" name="Google Shape;2397;p247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8" name="Google Shape;2398;p247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9" name="Google Shape;2399;p247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0" name="Google Shape;2400;p247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1" name="Google Shape;2401;p247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402" name="Google Shape;2402;p2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2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4" name="Google Shape;174;p2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5" name="Google Shape;175;p2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6" name="Google Shape;176;p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8" name="Google Shape;178;p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6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6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6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6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48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06" name="Google Shape;2406;p248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07" name="Google Shape;2407;p248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08" name="Google Shape;2408;p2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24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410" name="Google Shape;2410;p2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1" name="Google Shape;2411;p2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2" name="Google Shape;2412;p248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413" name="Google Shape;2413;p248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4" name="Google Shape;2414;p248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415" name="Google Shape;2415;p248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6" name="Google Shape;2416;p248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417" name="Google Shape;2417;p248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49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20" name="Google Shape;2420;p249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21" name="Google Shape;2421;p249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22" name="Google Shape;2422;p2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249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4" name="Google Shape;2424;p24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25" name="Google Shape;2425;p2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6" name="Google Shape;2426;p2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8" name="Google Shape;2428;p250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2429" name="Google Shape;2429;p250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430" name="Google Shape;2430;p250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431" name="Google Shape;2431;p250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432" name="Google Shape;2432;p2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5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434" name="Google Shape;2434;p2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5" name="Google Shape;2435;p2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251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38" name="Google Shape;2438;p251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39" name="Google Shape;2439;p251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40" name="Google Shape;2440;p2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251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42" name="Google Shape;2442;p251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3" name="Google Shape;2443;p251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44" name="Google Shape;2444;p251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5" name="Google Shape;2445;p251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46" name="Google Shape;2446;p251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7" name="Google Shape;2447;p251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48" name="Google Shape;2448;p2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9" name="Google Shape;2449;p2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52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52" name="Google Shape;2452;p252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53" name="Google Shape;2453;p252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54" name="Google Shape;2454;p2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25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6" name="Google Shape;2456;p252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57" name="Google Shape;2457;p252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8" name="Google Shape;2458;p252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59" name="Google Shape;2459;p252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0" name="Google Shape;2460;p252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61" name="Google Shape;2461;p252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2" name="Google Shape;2462;p252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463" name="Google Shape;2463;p252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64" name="Google Shape;2464;p2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5" name="Google Shape;2465;p2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253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68" name="Google Shape;2468;p253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69" name="Google Shape;2469;p253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70" name="Google Shape;2470;p2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253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2" name="Google Shape;2472;p253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73" name="Google Shape;2473;p2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4" name="Google Shape;2474;p2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254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77" name="Google Shape;2477;p254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78" name="Google Shape;2478;p254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79" name="Google Shape;2479;p254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80" name="Google Shape;2480;p2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25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482" name="Google Shape;2482;p2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3" name="Google Shape;2483;p2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5" name="Google Shape;2485;p255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2486" name="Google Shape;2486;p255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487" name="Google Shape;2487;p255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488" name="Google Shape;2488;p255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489" name="Google Shape;2489;p255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2490" name="Google Shape;2490;p2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2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492" name="Google Shape;2492;p2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3" name="Google Shape;2493;p2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256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96" name="Google Shape;2496;p25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97" name="Google Shape;2497;p256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98" name="Google Shape;2498;p2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25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00" name="Google Shape;2500;p2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1" name="Google Shape;2501;p2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257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04" name="Google Shape;2504;p25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05" name="Google Shape;2505;p257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506" name="Google Shape;2506;p2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25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08" name="Google Shape;2508;p2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9" name="Google Shape;2509;p2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8" name="Google Shape;188;p27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9" name="Google Shape;189;p27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0" name="Google Shape;190;p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93" name="Google Shape;193;p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1" name="Google Shape;2511;p2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2" name="Google Shape;2512;p258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13" name="Google Shape;2513;p258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14" name="Google Shape;2514;p258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15" name="Google Shape;2515;p2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58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17" name="Google Shape;2517;p258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8" name="Google Shape;2518;p258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19" name="Google Shape;2519;p258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0" name="Google Shape;2520;p258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21" name="Google Shape;2521;p258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2" name="Google Shape;2522;p258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23" name="Google Shape;2523;p258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4" name="Google Shape;2524;p258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25" name="Google Shape;2525;p258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6" name="Google Shape;2526;p258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27" name="Google Shape;2527;p258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28" name="Google Shape;2528;p2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9" name="Google Shape;2529;p2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0" name="Google Shape;2530;p258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259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33" name="Google Shape;2533;p259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34" name="Google Shape;2534;p259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35" name="Google Shape;2535;p2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5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7" name="Google Shape;2537;p259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38" name="Google Shape;2538;p259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39" name="Google Shape;2539;p259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40" name="Google Shape;2540;p259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1" name="Google Shape;2541;p259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42" name="Google Shape;2542;p259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3" name="Google Shape;2543;p259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544" name="Google Shape;2544;p259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545" name="Google Shape;2545;p2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6" name="Google Shape;2546;p2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260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549" name="Google Shape;2549;p260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50" name="Google Shape;2550;p260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51" name="Google Shape;2551;p260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52" name="Google Shape;2552;p2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260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54" name="Google Shape;2554;p2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5" name="Google Shape;2555;p2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6" name="Google Shape;2556;p260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261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559" name="Google Shape;2559;p261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60" name="Google Shape;2560;p261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61" name="Google Shape;2561;p261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62" name="Google Shape;2562;p2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26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64" name="Google Shape;2564;p2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5" name="Google Shape;2565;p2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262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568" name="Google Shape;2568;p262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69" name="Google Shape;2569;p262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70" name="Google Shape;2570;p262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71" name="Google Shape;2571;p2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6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73" name="Google Shape;2573;p2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p2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6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77" name="Google Shape;2577;p263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78" name="Google Shape;2578;p26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79" name="Google Shape;2579;p2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26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81" name="Google Shape;2581;p2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2" name="Google Shape;2582;p2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264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85" name="Google Shape;2585;p264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86" name="Google Shape;2586;p264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87" name="Google Shape;2587;p2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26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89" name="Google Shape;2589;p2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0" name="Google Shape;2590;p2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65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93" name="Google Shape;2593;p265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94" name="Google Shape;2594;p265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95" name="Google Shape;2595;p2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26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97" name="Google Shape;2597;p2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8" name="Google Shape;2598;p2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26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01" name="Google Shape;2601;p266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02" name="Google Shape;2602;p266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03" name="Google Shape;2603;p266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04" name="Google Shape;2604;p2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2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06" name="Google Shape;2606;p2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7" name="Google Shape;2607;p2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9" name="Google Shape;2609;p267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610" name="Google Shape;2610;p26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611" name="Google Shape;2611;p267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612" name="Google Shape;2612;p26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613" name="Google Shape;2613;p267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614" name="Google Shape;2614;p2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267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6" name="Google Shape;2616;p267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7" name="Google Shape;2617;p267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18" name="Google Shape;2618;p267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19" name="Google Shape;2619;p26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620" name="Google Shape;2620;p2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1" name="Google Shape;2621;p2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8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97" name="Google Shape;197;p28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98" name="Google Shape;198;p28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99" name="Google Shape;199;p28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00" name="Google Shape;200;p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2" name="Google Shape;202;p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268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2624" name="Google Shape;2624;p268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625" name="Google Shape;2625;p26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626" name="Google Shape;2626;p268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627" name="Google Shape;2627;p2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268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9" name="Google Shape;2629;p26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30" name="Google Shape;2630;p2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1" name="Google Shape;2631;p2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3" name="Google Shape;2633;p269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2634" name="Google Shape;2634;p269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635" name="Google Shape;2635;p269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636" name="Google Shape;2636;p26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637" name="Google Shape;2637;p269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638" name="Google Shape;2638;p2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269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0" name="Google Shape;2640;p269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2641" name="Google Shape;2641;p269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642" name="Google Shape;2642;p2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3" name="Google Shape;2643;p2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270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46" name="Google Shape;2646;p270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47" name="Google Shape;2647;p270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48" name="Google Shape;2648;p270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271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51" name="Google Shape;2651;p271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52" name="Google Shape;2652;p271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53" name="Google Shape;2653;p271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273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59" name="Google Shape;2659;p273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0" name="Google Shape;2660;p273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61" name="Google Shape;2661;p2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273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63" name="Google Shape;2663;p273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664" name="Google Shape;2664;p2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5" name="Google Shape;2665;p2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274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68" name="Google Shape;2668;p274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9" name="Google Shape;2669;p274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0" name="Google Shape;2670;p2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274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72" name="Google Shape;2672;p274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73" name="Google Shape;2673;p274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74" name="Google Shape;2674;p274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675" name="Google Shape;2675;p2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6" name="Google Shape;2676;p2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75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9" name="Google Shape;2679;p275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80" name="Google Shape;2680;p275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81" name="Google Shape;2681;p275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82" name="Google Shape;2682;p275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683" name="Google Shape;2683;p2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275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5" name="Google Shape;2685;p275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86" name="Google Shape;2686;p2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7" name="Google Shape;2687;p2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276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90" name="Google Shape;2690;p276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91" name="Google Shape;2691;p276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92" name="Google Shape;2692;p276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93" name="Google Shape;2693;p2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276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695" name="Google Shape;2695;p276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2696" name="Google Shape;2696;p276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97" name="Google Shape;2697;p276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98" name="Google Shape;2698;p276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99" name="Google Shape;2699;p2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0" name="Google Shape;2700;p2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277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03" name="Google Shape;2703;p277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04" name="Google Shape;2704;p277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05" name="Google Shape;2705;p277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06" name="Google Shape;2706;p277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07" name="Google Shape;2707;p2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2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09" name="Google Shape;2709;p2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0" name="Google Shape;2710;p2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278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13" name="Google Shape;2713;p278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14" name="Google Shape;2714;p278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15" name="Google Shape;2715;p278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16" name="Google Shape;2716;p278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17" name="Google Shape;2717;p2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7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19" name="Google Shape;2719;p278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2720" name="Google Shape;2720;p2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1" name="Google Shape;2721;p2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6" name="Google Shape;206;p2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07" name="Google Shape;207;p2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8" name="Google Shape;208;p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0" name="Google Shape;210;p29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16" name="Google Shape;216;p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279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24" name="Google Shape;2724;p279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25" name="Google Shape;2725;p279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26" name="Google Shape;2726;p279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27" name="Google Shape;2727;p279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28" name="Google Shape;2728;p279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29" name="Google Shape;2729;p2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0" name="Google Shape;2730;p2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1" name="Google Shape;2731;p2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280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2734" name="Google Shape;2734;p280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735" name="Google Shape;2735;p280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736" name="Google Shape;2736;p280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737" name="Google Shape;2737;p2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280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9" name="Google Shape;2739;p280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740" name="Google Shape;2740;p2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2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281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28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6" name="Google Shape;2746;p282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47" name="Google Shape;2747;p282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48" name="Google Shape;2748;p282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49" name="Google Shape;2749;p2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282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1" name="Google Shape;2751;p282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2" name="Google Shape;2752;p282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53" name="Google Shape;2753;p2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4" name="Google Shape;2754;p2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284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58" name="Google Shape;2758;p284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59" name="Google Shape;2759;p284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60" name="Google Shape;2760;p2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284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762" name="Google Shape;2762;p284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63" name="Google Shape;2763;p284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64" name="Google Shape;2764;p284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765" name="Google Shape;2765;p284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766" name="Google Shape;2766;p284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767" name="Google Shape;2767;p284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68" name="Google Shape;2768;p284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69" name="Google Shape;2769;p284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0" name="Google Shape;2770;p284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1" name="Google Shape;2771;p284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2" name="Google Shape;2772;p284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3" name="Google Shape;2773;p284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74" name="Google Shape;2774;p2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2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28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78" name="Google Shape;2778;p28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79" name="Google Shape;2779;p28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80" name="Google Shape;2780;p2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28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82" name="Google Shape;2782;p2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3" name="Google Shape;2783;p2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285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85" name="Google Shape;2785;p285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6" name="Google Shape;2786;p285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87" name="Google Shape;2787;p285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8" name="Google Shape;2788;p285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2789" name="Google Shape;2789;p285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286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92" name="Google Shape;2792;p286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93" name="Google Shape;2793;p286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94" name="Google Shape;2794;p2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286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6" name="Google Shape;2796;p28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797" name="Google Shape;2797;p2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8" name="Google Shape;2798;p2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0" name="Google Shape;2800;p287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2801" name="Google Shape;2801;p287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02" name="Google Shape;2802;p287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803" name="Google Shape;2803;p287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804" name="Google Shape;2804;p2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28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06" name="Google Shape;2806;p2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7" name="Google Shape;2807;p2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88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10" name="Google Shape;2810;p288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811" name="Google Shape;2811;p288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12" name="Google Shape;2812;p2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88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14" name="Google Shape;2814;p288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5" name="Google Shape;2815;p288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16" name="Google Shape;2816;p288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7" name="Google Shape;2817;p288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18" name="Google Shape;2818;p288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9" name="Google Shape;2819;p288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820" name="Google Shape;2820;p2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1" name="Google Shape;2821;p2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0" name="Google Shape;220;p3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21" name="Google Shape;221;p3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2" name="Google Shape;222;p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289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24" name="Google Shape;2824;p289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825" name="Google Shape;2825;p289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26" name="Google Shape;2826;p2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28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8" name="Google Shape;2828;p289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29" name="Google Shape;2829;p289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0" name="Google Shape;2830;p289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31" name="Google Shape;2831;p289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2" name="Google Shape;2832;p289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33" name="Google Shape;2833;p289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4" name="Google Shape;2834;p289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35" name="Google Shape;2835;p289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836" name="Google Shape;2836;p2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7" name="Google Shape;2837;p2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290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40" name="Google Shape;2840;p290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841" name="Google Shape;2841;p290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42" name="Google Shape;2842;p2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90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4" name="Google Shape;2844;p290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45" name="Google Shape;2845;p2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6" name="Google Shape;2846;p2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291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49" name="Google Shape;2849;p291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50" name="Google Shape;2850;p291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851" name="Google Shape;2851;p291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852" name="Google Shape;2852;p2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9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854" name="Google Shape;2854;p2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5" name="Google Shape;2855;p2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7" name="Google Shape;2857;p292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2858" name="Google Shape;2858;p292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859" name="Google Shape;2859;p292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60" name="Google Shape;2860;p292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861" name="Google Shape;2861;p292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2862" name="Google Shape;2862;p2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2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864" name="Google Shape;2864;p2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5" name="Google Shape;2865;p2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293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68" name="Google Shape;2868;p29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69" name="Google Shape;2869;p293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870" name="Google Shape;2870;p2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29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72" name="Google Shape;2872;p2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3" name="Google Shape;2873;p2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294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76" name="Google Shape;2876;p29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77" name="Google Shape;2877;p294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878" name="Google Shape;2878;p2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9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80" name="Google Shape;2880;p2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1" name="Google Shape;2881;p2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3" name="Google Shape;2883;p2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4" name="Google Shape;2884;p295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85" name="Google Shape;2885;p295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886" name="Google Shape;2886;p295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87" name="Google Shape;2887;p2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95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89" name="Google Shape;2889;p295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0" name="Google Shape;2890;p295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91" name="Google Shape;2891;p295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2" name="Google Shape;2892;p295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93" name="Google Shape;2893;p295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4" name="Google Shape;2894;p295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95" name="Google Shape;2895;p295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6" name="Google Shape;2896;p295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97" name="Google Shape;2897;p295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8" name="Google Shape;2898;p295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99" name="Google Shape;2899;p295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00" name="Google Shape;2900;p2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1" name="Google Shape;2901;p2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2" name="Google Shape;2902;p29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296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05" name="Google Shape;2905;p296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06" name="Google Shape;2906;p296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07" name="Google Shape;2907;p2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9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9" name="Google Shape;2909;p296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10" name="Google Shape;2910;p296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11" name="Google Shape;2911;p296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12" name="Google Shape;2912;p296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13" name="Google Shape;2913;p296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14" name="Google Shape;2914;p296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15" name="Google Shape;2915;p296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16" name="Google Shape;2916;p296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2917" name="Google Shape;2917;p2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8" name="Google Shape;2918;p2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p297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921" name="Google Shape;2921;p297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22" name="Google Shape;2922;p297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23" name="Google Shape;2923;p297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24" name="Google Shape;2924;p2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97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26" name="Google Shape;2926;p2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7" name="Google Shape;2927;p2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8" name="Google Shape;2928;p297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29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931" name="Google Shape;2931;p29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32" name="Google Shape;2932;p29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33" name="Google Shape;2933;p29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34" name="Google Shape;2934;p2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9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36" name="Google Shape;2936;p2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7" name="Google Shape;2937;p2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6" name="Google Shape;236;p31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7" name="Google Shape;237;p31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8" name="Google Shape;238;p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299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940" name="Google Shape;2940;p299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1" name="Google Shape;2941;p299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42" name="Google Shape;2942;p299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43" name="Google Shape;2943;p2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29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45" name="Google Shape;2945;p2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30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9" name="Google Shape;2949;p300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0" name="Google Shape;2950;p30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51" name="Google Shape;2951;p3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30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53" name="Google Shape;2953;p3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4" name="Google Shape;2954;p3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301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57" name="Google Shape;2957;p301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58" name="Google Shape;2958;p301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9" name="Google Shape;2959;p3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30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61" name="Google Shape;2961;p3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2" name="Google Shape;2962;p3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302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65" name="Google Shape;2965;p302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66" name="Google Shape;2966;p302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67" name="Google Shape;2967;p3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30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69" name="Google Shape;2969;p3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0" name="Google Shape;2970;p3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30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73" name="Google Shape;2973;p303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74" name="Google Shape;2974;p303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975" name="Google Shape;2975;p303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76" name="Google Shape;2976;p3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30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978" name="Google Shape;2978;p3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9" name="Google Shape;2979;p3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1" name="Google Shape;2981;p304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982" name="Google Shape;2982;p30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983" name="Google Shape;2983;p304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984" name="Google Shape;2984;p30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985" name="Google Shape;2985;p304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986" name="Google Shape;2986;p3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304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8" name="Google Shape;2988;p304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9" name="Google Shape;2989;p304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990" name="Google Shape;2990;p304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991" name="Google Shape;2991;p30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992" name="Google Shape;2992;p3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3" name="Google Shape;2993;p3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5" name="Google Shape;2995;p305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2996" name="Google Shape;2996;p305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997" name="Google Shape;2997;p30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998" name="Google Shape;2998;p30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2999" name="Google Shape;2999;p3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305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1" name="Google Shape;3001;p30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002" name="Google Shape;3002;p3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3" name="Google Shape;3003;p3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306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006" name="Google Shape;3006;p306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007" name="Google Shape;3007;p306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008" name="Google Shape;3008;p30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009" name="Google Shape;3009;p306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010" name="Google Shape;3010;p3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306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2" name="Google Shape;3012;p306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3013" name="Google Shape;3013;p306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014" name="Google Shape;3014;p3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5" name="Google Shape;3015;p3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307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18" name="Google Shape;3018;p307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019" name="Google Shape;3019;p307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20" name="Google Shape;3020;p307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308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23" name="Google Shape;3023;p308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24" name="Google Shape;3024;p308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025" name="Google Shape;3025;p308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5" name="Google Shape;245;p32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6" name="Google Shape;246;p32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7" name="Google Shape;247;p32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8" name="Google Shape;248;p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50" name="Google Shape;250;p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310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31" name="Google Shape;3031;p310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32" name="Google Shape;3032;p310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33" name="Google Shape;3033;p3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310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35" name="Google Shape;3035;p310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036" name="Google Shape;3036;p3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3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311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40" name="Google Shape;3040;p311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41" name="Google Shape;3041;p311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42" name="Google Shape;3042;p3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311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4" name="Google Shape;3044;p311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45" name="Google Shape;3045;p311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6" name="Google Shape;3046;p311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047" name="Google Shape;3047;p3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8" name="Google Shape;3048;p3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312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51" name="Google Shape;3051;p312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52" name="Google Shape;3052;p312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53" name="Google Shape;3053;p312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54" name="Google Shape;3054;p312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055" name="Google Shape;3055;p3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312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7" name="Google Shape;3057;p312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058" name="Google Shape;3058;p3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9" name="Google Shape;3059;p3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313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62" name="Google Shape;3062;p313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63" name="Google Shape;3063;p313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64" name="Google Shape;3064;p313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65" name="Google Shape;3065;p3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313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067" name="Google Shape;3067;p313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3068" name="Google Shape;3068;p313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069" name="Google Shape;3069;p313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070" name="Google Shape;3070;p31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071" name="Google Shape;3071;p3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3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314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75" name="Google Shape;3075;p314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76" name="Google Shape;3076;p314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77" name="Google Shape;3077;p314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78" name="Google Shape;3078;p314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079" name="Google Shape;3079;p3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3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081" name="Google Shape;3081;p3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2" name="Google Shape;3082;p3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p315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85" name="Google Shape;3085;p315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86" name="Google Shape;3086;p315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87" name="Google Shape;3087;p315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88" name="Google Shape;3088;p315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089" name="Google Shape;3089;p3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31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91" name="Google Shape;3091;p315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092" name="Google Shape;3092;p3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3" name="Google Shape;3093;p3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316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96" name="Google Shape;3096;p316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97" name="Google Shape;3097;p316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098" name="Google Shape;3098;p316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99" name="Google Shape;3099;p316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100" name="Google Shape;3100;p316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01" name="Google Shape;3101;p3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2" name="Google Shape;3102;p3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3" name="Google Shape;3103;p3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5" name="Google Shape;3105;p31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3106" name="Google Shape;3106;p317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07" name="Google Shape;3107;p317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108" name="Google Shape;3108;p317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09" name="Google Shape;3109;p3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317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11" name="Google Shape;3111;p317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112" name="Google Shape;3112;p3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3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318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31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18" name="Google Shape;3118;p319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119" name="Google Shape;3119;p319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20" name="Google Shape;3120;p319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21" name="Google Shape;3121;p3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319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3" name="Google Shape;3123;p319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24" name="Google Shape;3124;p319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25" name="Google Shape;3125;p3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6" name="Google Shape;3126;p3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3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254" name="Google Shape;254;p33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55" name="Google Shape;255;p33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56" name="Google Shape;256;p33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257" name="Google Shape;257;p33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258" name="Google Shape;258;p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260" name="Google Shape;260;p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321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30" name="Google Shape;3130;p321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31" name="Google Shape;3131;p321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32" name="Google Shape;3132;p3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321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34" name="Google Shape;3134;p321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35" name="Google Shape;3135;p321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36" name="Google Shape;3136;p321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37" name="Google Shape;3137;p321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38" name="Google Shape;3138;p321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39" name="Google Shape;3139;p321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40" name="Google Shape;3140;p321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41" name="Google Shape;3141;p321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2" name="Google Shape;3142;p321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3" name="Google Shape;3143;p321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4" name="Google Shape;3144;p321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5" name="Google Shape;3145;p321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46" name="Google Shape;3146;p3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7" name="Google Shape;3147;p3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32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50" name="Google Shape;3150;p32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51" name="Google Shape;3151;p32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52" name="Google Shape;3152;p3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32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54" name="Google Shape;3154;p3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3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322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57" name="Google Shape;3157;p322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8" name="Google Shape;3158;p322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59" name="Google Shape;3159;p322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0" name="Google Shape;3160;p322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161" name="Google Shape;3161;p322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323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64" name="Google Shape;3164;p323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65" name="Google Shape;3165;p323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66" name="Google Shape;3166;p3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323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8" name="Google Shape;3168;p32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69" name="Google Shape;3169;p3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0" name="Google Shape;3170;p3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2" name="Google Shape;3172;p324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3173" name="Google Shape;3173;p324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174" name="Google Shape;3174;p324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75" name="Google Shape;3175;p324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76" name="Google Shape;3176;p3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32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178" name="Google Shape;3178;p3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9" name="Google Shape;3179;p3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325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82" name="Google Shape;3182;p325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83" name="Google Shape;3183;p325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84" name="Google Shape;3184;p3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325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86" name="Google Shape;3186;p325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7" name="Google Shape;3187;p325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88" name="Google Shape;3188;p325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9" name="Google Shape;3189;p325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90" name="Google Shape;3190;p325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1" name="Google Shape;3191;p325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92" name="Google Shape;3192;p3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3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326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96" name="Google Shape;3196;p326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97" name="Google Shape;3197;p326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98" name="Google Shape;3198;p3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32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00" name="Google Shape;3200;p326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01" name="Google Shape;3201;p326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2" name="Google Shape;3202;p326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03" name="Google Shape;3203;p326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4" name="Google Shape;3204;p326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05" name="Google Shape;3205;p326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6" name="Google Shape;3206;p326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07" name="Google Shape;3207;p326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208" name="Google Shape;3208;p3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9" name="Google Shape;3209;p3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27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12" name="Google Shape;3212;p327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13" name="Google Shape;3213;p327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14" name="Google Shape;3214;p3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327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6" name="Google Shape;3216;p327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217" name="Google Shape;3217;p3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8" name="Google Shape;3218;p3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328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21" name="Google Shape;3221;p328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22" name="Google Shape;3222;p328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23" name="Google Shape;3223;p328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24" name="Google Shape;3224;p3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32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226" name="Google Shape;3226;p3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7" name="Google Shape;3227;p3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9" name="Google Shape;3229;p329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3230" name="Google Shape;3230;p329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3231" name="Google Shape;3231;p329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232" name="Google Shape;3232;p329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233" name="Google Shape;3233;p329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3234" name="Google Shape;3234;p3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3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236" name="Google Shape;3236;p3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7" name="Google Shape;3237;p3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4" name="Google Shape;264;p3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5" name="Google Shape;265;p34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66" name="Google Shape;266;p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8" name="Google Shape;268;p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330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40" name="Google Shape;3240;p330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41" name="Google Shape;3241;p330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42" name="Google Shape;3242;p3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33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244" name="Google Shape;3244;p3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5" name="Google Shape;3245;p3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331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48" name="Google Shape;3248;p331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49" name="Google Shape;3249;p331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50" name="Google Shape;3250;p3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33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252" name="Google Shape;3252;p3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3" name="Google Shape;3253;p3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5" name="Google Shape;3255;p3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6" name="Google Shape;3256;p332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57" name="Google Shape;3257;p332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58" name="Google Shape;3258;p332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59" name="Google Shape;3259;p3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332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61" name="Google Shape;3261;p332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2" name="Google Shape;3262;p332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63" name="Google Shape;3263;p332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4" name="Google Shape;3264;p332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65" name="Google Shape;3265;p332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6" name="Google Shape;3266;p332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67" name="Google Shape;3267;p332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8" name="Google Shape;3268;p332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69" name="Google Shape;3269;p332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0" name="Google Shape;3270;p332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71" name="Google Shape;3271;p332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272" name="Google Shape;3272;p3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3" name="Google Shape;3273;p3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4" name="Google Shape;3274;p33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333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77" name="Google Shape;3277;p333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78" name="Google Shape;3278;p333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79" name="Google Shape;3279;p3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33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81" name="Google Shape;3281;p333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82" name="Google Shape;3282;p333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83" name="Google Shape;3283;p333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84" name="Google Shape;3284;p333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85" name="Google Shape;3285;p333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86" name="Google Shape;3286;p333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87" name="Google Shape;3287;p333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288" name="Google Shape;3288;p333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289" name="Google Shape;3289;p3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0" name="Google Shape;3290;p3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334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93" name="Google Shape;3293;p334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94" name="Google Shape;3294;p334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95" name="Google Shape;3295;p334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96" name="Google Shape;3296;p3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334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298" name="Google Shape;3298;p3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9" name="Google Shape;3299;p3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0" name="Google Shape;3300;p334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33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03" name="Google Shape;3303;p33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04" name="Google Shape;3304;p33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05" name="Google Shape;3305;p33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06" name="Google Shape;3306;p3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33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08" name="Google Shape;3308;p3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9" name="Google Shape;3309;p3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336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12" name="Google Shape;3312;p336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13" name="Google Shape;3313;p336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14" name="Google Shape;3314;p336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15" name="Google Shape;3315;p3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33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17" name="Google Shape;3317;p3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8" name="Google Shape;3318;p3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33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21" name="Google Shape;3321;p337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22" name="Google Shape;3322;p337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23" name="Google Shape;3323;p3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33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25" name="Google Shape;3325;p3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6" name="Google Shape;3326;p3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338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29" name="Google Shape;3329;p338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30" name="Google Shape;3330;p338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31" name="Google Shape;3331;p3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33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33" name="Google Shape;3333;p3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4" name="Google Shape;3334;p3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339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37" name="Google Shape;3337;p339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38" name="Google Shape;3338;p339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39" name="Google Shape;3339;p3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33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41" name="Google Shape;3341;p3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2" name="Google Shape;3342;p3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2" name="Google Shape;272;p3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3" name="Google Shape;273;p35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" name="Google Shape;274;p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6" name="Google Shape;276;p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34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45" name="Google Shape;3345;p340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46" name="Google Shape;3346;p340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47" name="Google Shape;3347;p340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48" name="Google Shape;3348;p3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3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50" name="Google Shape;3350;p3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1" name="Google Shape;3351;p3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3" name="Google Shape;3353;p34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3354" name="Google Shape;3354;p341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355" name="Google Shape;3355;p341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356" name="Google Shape;3356;p34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3357" name="Google Shape;3357;p341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3358" name="Google Shape;3358;p3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341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0" name="Google Shape;3360;p341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1" name="Google Shape;3361;p341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362" name="Google Shape;3362;p341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363" name="Google Shape;3363;p341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364" name="Google Shape;3364;p3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5" name="Google Shape;3365;p3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7" name="Google Shape;3367;p342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368" name="Google Shape;3368;p342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369" name="Google Shape;3369;p34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370" name="Google Shape;3370;p34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371" name="Google Shape;3371;p3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342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73" name="Google Shape;3373;p34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74" name="Google Shape;3374;p3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5" name="Google Shape;3375;p3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7" name="Google Shape;3377;p34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378" name="Google Shape;3378;p343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379" name="Google Shape;3379;p343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380" name="Google Shape;3380;p34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381" name="Google Shape;3381;p343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382" name="Google Shape;3382;p3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343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4" name="Google Shape;3384;p343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3385" name="Google Shape;3385;p343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86" name="Google Shape;3386;p3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7" name="Google Shape;3387;p3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344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90" name="Google Shape;3390;p344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91" name="Google Shape;3391;p344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92" name="Google Shape;3392;p344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345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95" name="Google Shape;3395;p345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96" name="Google Shape;3396;p345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97" name="Google Shape;3397;p345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347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3" name="Google Shape;3403;p347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04" name="Google Shape;3404;p347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05" name="Google Shape;3405;p3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347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7" name="Google Shape;3407;p347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408" name="Google Shape;3408;p3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9" name="Google Shape;3409;p3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348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12" name="Google Shape;3412;p348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3" name="Google Shape;3413;p348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14" name="Google Shape;3414;p3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348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16" name="Google Shape;3416;p348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17" name="Google Shape;3417;p348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18" name="Google Shape;3418;p348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419" name="Google Shape;3419;p3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3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34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3" name="Google Shape;3423;p34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24" name="Google Shape;3424;p34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25" name="Google Shape;3425;p34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6" name="Google Shape;3426;p34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427" name="Google Shape;3427;p3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349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29" name="Google Shape;3429;p349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30" name="Google Shape;3430;p3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1" name="Google Shape;3431;p3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350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34" name="Google Shape;3434;p350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35" name="Google Shape;3435;p35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36" name="Google Shape;3436;p35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37" name="Google Shape;3437;p3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8" name="Google Shape;3438;p350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439" name="Google Shape;3439;p350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3440" name="Google Shape;3440;p350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441" name="Google Shape;3441;p350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442" name="Google Shape;3442;p350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43" name="Google Shape;3443;p3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4" name="Google Shape;3444;p3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6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1" name="Google Shape;281;p3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82" name="Google Shape;282;p36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83" name="Google Shape;283;p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5" name="Google Shape;285;p36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36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89" name="Google Shape;289;p36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1" name="Google Shape;291;p36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36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3" name="Google Shape;293;p36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6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295" name="Google Shape;295;p36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6" name="Google Shape;296;p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351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47" name="Google Shape;3447;p351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48" name="Google Shape;3448;p351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49" name="Google Shape;3449;p351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50" name="Google Shape;3450;p351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451" name="Google Shape;3451;p3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3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53" name="Google Shape;3453;p3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4" name="Google Shape;3454;p3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352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57" name="Google Shape;3457;p352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58" name="Google Shape;3458;p352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59" name="Google Shape;3459;p352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60" name="Google Shape;3460;p352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461" name="Google Shape;3461;p3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35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463" name="Google Shape;3463;p352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464" name="Google Shape;3464;p3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5" name="Google Shape;3465;p3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353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68" name="Google Shape;3468;p353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69" name="Google Shape;3469;p353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70" name="Google Shape;3470;p353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71" name="Google Shape;3471;p353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472" name="Google Shape;3472;p353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73" name="Google Shape;3473;p3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4" name="Google Shape;3474;p3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5" name="Google Shape;3475;p3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7" name="Google Shape;3477;p354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3478" name="Google Shape;3478;p354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479" name="Google Shape;3479;p354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480" name="Google Shape;3480;p354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481" name="Google Shape;3481;p3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354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3" name="Google Shape;3483;p354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484" name="Google Shape;3484;p3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5" name="Google Shape;3485;p3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355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35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0" name="Google Shape;3490;p356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491" name="Google Shape;3491;p356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92" name="Google Shape;3492;p356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93" name="Google Shape;3493;p3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356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5" name="Google Shape;3495;p356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6" name="Google Shape;3496;p356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97" name="Google Shape;3497;p3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8" name="Google Shape;3498;p3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358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02" name="Google Shape;3502;p358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3" name="Google Shape;3503;p358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04" name="Google Shape;3504;p3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358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06" name="Google Shape;3506;p358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07" name="Google Shape;3507;p358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08" name="Google Shape;3508;p358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09" name="Google Shape;3509;p358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10" name="Google Shape;3510;p358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11" name="Google Shape;3511;p358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12" name="Google Shape;3512;p358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13" name="Google Shape;3513;p358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4" name="Google Shape;3514;p358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5" name="Google Shape;3515;p358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6" name="Google Shape;3516;p358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7" name="Google Shape;3517;p358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518" name="Google Shape;3518;p3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9" name="Google Shape;3519;p3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359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22" name="Google Shape;3522;p359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23" name="Google Shape;3523;p359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24" name="Google Shape;3524;p3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35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526" name="Google Shape;3526;p3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7" name="Google Shape;3527;p3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8" name="Google Shape;3528;p359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29" name="Google Shape;3529;p359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0" name="Google Shape;3530;p359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31" name="Google Shape;3531;p359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2" name="Google Shape;3532;p359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533" name="Google Shape;3533;p359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360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36" name="Google Shape;3536;p360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37" name="Google Shape;3537;p360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38" name="Google Shape;3538;p3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360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0" name="Google Shape;3540;p36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541" name="Google Shape;3541;p3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2" name="Google Shape;3542;p3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01" name="Google Shape;301;p37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02" name="Google Shape;302;p3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03" name="Google Shape;303;p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" name="Google Shape;305;p37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7" name="Google Shape;307;p37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9" name="Google Shape;309;p37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0" name="Google Shape;310;p37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1" name="Google Shape;311;p37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12" name="Google Shape;312;p37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13" name="Google Shape;313;p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4" name="Google Shape;3544;p361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3545" name="Google Shape;3545;p361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546" name="Google Shape;3546;p361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547" name="Google Shape;3547;p361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548" name="Google Shape;3548;p3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36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550" name="Google Shape;3550;p3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1" name="Google Shape;3551;p3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36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54" name="Google Shape;3554;p36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55" name="Google Shape;3555;p36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56" name="Google Shape;3556;p3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362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58" name="Google Shape;3558;p362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9" name="Google Shape;3559;p362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60" name="Google Shape;3560;p362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1" name="Google Shape;3561;p362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62" name="Google Shape;3562;p362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3" name="Google Shape;3563;p362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564" name="Google Shape;3564;p3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5" name="Google Shape;3565;p3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36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68" name="Google Shape;3568;p36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69" name="Google Shape;3569;p36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70" name="Google Shape;3570;p3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36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72" name="Google Shape;3572;p363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73" name="Google Shape;3573;p363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4" name="Google Shape;3574;p363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75" name="Google Shape;3575;p363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6" name="Google Shape;3576;p363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77" name="Google Shape;3577;p363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8" name="Google Shape;3578;p363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579" name="Google Shape;3579;p363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580" name="Google Shape;3580;p3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1" name="Google Shape;3581;p3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364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84" name="Google Shape;3584;p364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85" name="Google Shape;3585;p364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86" name="Google Shape;3586;p3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364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8" name="Google Shape;3588;p364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89" name="Google Shape;3589;p3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0" name="Google Shape;3590;p3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365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93" name="Google Shape;3593;p365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94" name="Google Shape;3594;p365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95" name="Google Shape;3595;p365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596" name="Google Shape;3596;p3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36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598" name="Google Shape;3598;p3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9" name="Google Shape;3599;p3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1" name="Google Shape;3601;p366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3602" name="Google Shape;3602;p366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3603" name="Google Shape;3603;p366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604" name="Google Shape;3604;p366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605" name="Google Shape;3605;p366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3606" name="Google Shape;3606;p3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3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608" name="Google Shape;3608;p3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9" name="Google Shape;3609;p3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367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12" name="Google Shape;3612;p367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13" name="Google Shape;3613;p367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14" name="Google Shape;3614;p3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36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16" name="Google Shape;3616;p3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7" name="Google Shape;3617;p3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368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20" name="Google Shape;3620;p368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21" name="Google Shape;3621;p368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22" name="Google Shape;3622;p3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3" name="Google Shape;3623;p36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24" name="Google Shape;3624;p3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5" name="Google Shape;3625;p3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7" name="Google Shape;3627;p3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8" name="Google Shape;3628;p369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29" name="Google Shape;3629;p369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30" name="Google Shape;3630;p369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31" name="Google Shape;3631;p3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369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33" name="Google Shape;3633;p369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4" name="Google Shape;3634;p369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35" name="Google Shape;3635;p369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6" name="Google Shape;3636;p369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37" name="Google Shape;3637;p369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8" name="Google Shape;3638;p369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39" name="Google Shape;3639;p369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0" name="Google Shape;3640;p369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41" name="Google Shape;3641;p369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2" name="Google Shape;3642;p369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43" name="Google Shape;3643;p369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644" name="Google Shape;3644;p3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5" name="Google Shape;3645;p3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6" name="Google Shape;3646;p36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370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49" name="Google Shape;3649;p370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50" name="Google Shape;3650;p370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51" name="Google Shape;3651;p3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37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53" name="Google Shape;3653;p370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54" name="Google Shape;3654;p370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55" name="Google Shape;3655;p370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56" name="Google Shape;3656;p370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57" name="Google Shape;3657;p370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58" name="Google Shape;3658;p370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59" name="Google Shape;3659;p370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660" name="Google Shape;3660;p370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61" name="Google Shape;3661;p3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2" name="Google Shape;3662;p3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17" name="Google Shape;317;p3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18" name="Google Shape;318;p3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19" name="Google Shape;319;p3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0" name="Google Shape;320;p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22" name="Google Shape;322;p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8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371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65" name="Google Shape;3665;p371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66" name="Google Shape;3666;p371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67" name="Google Shape;3667;p371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68" name="Google Shape;3668;p3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371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70" name="Google Shape;3670;p3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1" name="Google Shape;3671;p3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2" name="Google Shape;3672;p371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372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75" name="Google Shape;3675;p372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76" name="Google Shape;3676;p372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77" name="Google Shape;3677;p372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78" name="Google Shape;3678;p3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9" name="Google Shape;3679;p37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80" name="Google Shape;3680;p3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1" name="Google Shape;3681;p3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373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84" name="Google Shape;3684;p373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85" name="Google Shape;3685;p373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86" name="Google Shape;3686;p373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87" name="Google Shape;3687;p3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37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89" name="Google Shape;3689;p3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0" name="Google Shape;3690;p3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37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93" name="Google Shape;3693;p374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94" name="Google Shape;3694;p374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95" name="Google Shape;3695;p3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37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97" name="Google Shape;3697;p3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8" name="Google Shape;3698;p3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375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701" name="Google Shape;3701;p375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02" name="Google Shape;3702;p375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03" name="Google Shape;3703;p3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37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05" name="Google Shape;3705;p3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6" name="Google Shape;3706;p3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376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709" name="Google Shape;3709;p376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10" name="Google Shape;3710;p376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11" name="Google Shape;3711;p3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37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13" name="Google Shape;3713;p3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4" name="Google Shape;3714;p3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37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17" name="Google Shape;3717;p377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18" name="Google Shape;3718;p377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19" name="Google Shape;3719;p377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720" name="Google Shape;3720;p3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3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22" name="Google Shape;3722;p3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3" name="Google Shape;3723;p3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5" name="Google Shape;3725;p378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3726" name="Google Shape;3726;p378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727" name="Google Shape;3727;p378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728" name="Google Shape;3728;p37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3729" name="Google Shape;3729;p378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3730" name="Google Shape;3730;p3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378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2" name="Google Shape;3732;p378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3" name="Google Shape;3733;p378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734" name="Google Shape;3734;p378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735" name="Google Shape;3735;p378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736" name="Google Shape;3736;p3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7" name="Google Shape;3737;p3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9" name="Google Shape;3739;p379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740" name="Google Shape;3740;p379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741" name="Google Shape;3741;p37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742" name="Google Shape;3742;p379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743" name="Google Shape;3743;p3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379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45" name="Google Shape;3745;p37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46" name="Google Shape;3746;p3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7" name="Google Shape;3747;p3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9" name="Google Shape;3749;p380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750" name="Google Shape;3750;p380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751" name="Google Shape;3751;p380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752" name="Google Shape;3752;p38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753" name="Google Shape;3753;p380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754" name="Google Shape;3754;p3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380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6" name="Google Shape;3756;p380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3757" name="Google Shape;3757;p380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758" name="Google Shape;3758;p3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9" name="Google Shape;3759;p3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7" name="Google Shape;327;p3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8" name="Google Shape;328;p3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9" name="Google Shape;329;p3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0" name="Google Shape;330;p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2" name="Google Shape;332;p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381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62" name="Google Shape;3762;p381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763" name="Google Shape;3763;p381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64" name="Google Shape;3764;p381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382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67" name="Google Shape;3767;p382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68" name="Google Shape;3768;p382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769" name="Google Shape;3769;p382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p384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75" name="Google Shape;3775;p384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76" name="Google Shape;3776;p384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77" name="Google Shape;3777;p3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384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79" name="Google Shape;3779;p384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780" name="Google Shape;3780;p3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1" name="Google Shape;3781;p3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p385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84" name="Google Shape;3784;p385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85" name="Google Shape;3785;p385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86" name="Google Shape;3786;p3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385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88" name="Google Shape;3788;p385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89" name="Google Shape;3789;p385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90" name="Google Shape;3790;p385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791" name="Google Shape;3791;p3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2" name="Google Shape;3792;p3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38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95" name="Google Shape;3795;p38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96" name="Google Shape;3796;p38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97" name="Google Shape;3797;p38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98" name="Google Shape;3798;p38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799" name="Google Shape;3799;p3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386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1" name="Google Shape;3801;p386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02" name="Google Shape;3802;p3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3" name="Google Shape;3803;p3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387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06" name="Google Shape;3806;p387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07" name="Google Shape;3807;p38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08" name="Google Shape;3808;p38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09" name="Google Shape;3809;p3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387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811" name="Google Shape;3811;p387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3812" name="Google Shape;3812;p387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813" name="Google Shape;3813;p387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814" name="Google Shape;3814;p38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15" name="Google Shape;3815;p3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6" name="Google Shape;3816;p3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388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19" name="Google Shape;3819;p388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20" name="Google Shape;3820;p388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21" name="Google Shape;3821;p388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22" name="Google Shape;3822;p388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23" name="Google Shape;3823;p3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3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25" name="Google Shape;3825;p3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6" name="Google Shape;3826;p3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Google Shape;3828;p38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29" name="Google Shape;3829;p38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30" name="Google Shape;3830;p38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31" name="Google Shape;3831;p38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32" name="Google Shape;3832;p38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33" name="Google Shape;3833;p3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38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835" name="Google Shape;3835;p389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836" name="Google Shape;3836;p3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7" name="Google Shape;3837;p3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39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40" name="Google Shape;3840;p39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41" name="Google Shape;3841;p390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42" name="Google Shape;3842;p390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43" name="Google Shape;3843;p390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44" name="Google Shape;3844;p390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45" name="Google Shape;3845;p3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3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7" name="Google Shape;3847;p3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9" name="Google Shape;3849;p391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3850" name="Google Shape;3850;p391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851" name="Google Shape;3851;p391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852" name="Google Shape;3852;p391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853" name="Google Shape;3853;p3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391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55" name="Google Shape;3855;p391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856" name="Google Shape;3856;p3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7" name="Google Shape;3857;p3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6" name="Google Shape;336;p40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7" name="Google Shape;337;p40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8" name="Google Shape;338;p40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39" name="Google Shape;339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1" name="Google Shape;341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392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39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62" name="Google Shape;3862;p393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863" name="Google Shape;3863;p393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64" name="Google Shape;3864;p39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65" name="Google Shape;3865;p3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393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67" name="Google Shape;3867;p393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68" name="Google Shape;3868;p393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869" name="Google Shape;3869;p3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0" name="Google Shape;3870;p3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39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74" name="Google Shape;3874;p39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75" name="Google Shape;3875;p39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76" name="Google Shape;3876;p3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395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878" name="Google Shape;3878;p395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879" name="Google Shape;3879;p395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880" name="Google Shape;3880;p395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881" name="Google Shape;3881;p395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882" name="Google Shape;3882;p395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883" name="Google Shape;3883;p395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884" name="Google Shape;3884;p395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885" name="Google Shape;3885;p395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6" name="Google Shape;3886;p395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7" name="Google Shape;3887;p395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8" name="Google Shape;3888;p395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9" name="Google Shape;3889;p39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90" name="Google Shape;3890;p3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1" name="Google Shape;3891;p3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39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894" name="Google Shape;3894;p39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95" name="Google Shape;3895;p39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896" name="Google Shape;3896;p3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39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898" name="Google Shape;3898;p3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9" name="Google Shape;3899;p3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0" name="Google Shape;3900;p396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901" name="Google Shape;3901;p396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2" name="Google Shape;3902;p396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903" name="Google Shape;3903;p396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4" name="Google Shape;3904;p396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3905" name="Google Shape;3905;p396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p397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08" name="Google Shape;3908;p397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09" name="Google Shape;3909;p397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10" name="Google Shape;3910;p3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1" name="Google Shape;3911;p397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2" name="Google Shape;3912;p39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913" name="Google Shape;3913;p3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4" name="Google Shape;3914;p3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6" name="Google Shape;3916;p398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3917" name="Google Shape;3917;p398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918" name="Google Shape;3918;p398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919" name="Google Shape;3919;p398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920" name="Google Shape;3920;p3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39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22" name="Google Shape;3922;p3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3" name="Google Shape;3923;p3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39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26" name="Google Shape;3926;p39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27" name="Google Shape;3927;p39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28" name="Google Shape;3928;p3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399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30" name="Google Shape;3930;p399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1" name="Google Shape;3931;p399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32" name="Google Shape;3932;p399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3" name="Google Shape;3933;p399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34" name="Google Shape;3934;p399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5" name="Google Shape;3935;p399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936" name="Google Shape;3936;p3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7" name="Google Shape;3937;p3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40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40" name="Google Shape;3940;p40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41" name="Google Shape;3941;p40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42" name="Google Shape;3942;p4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40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4" name="Google Shape;3944;p400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45" name="Google Shape;3945;p400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6" name="Google Shape;3946;p400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47" name="Google Shape;3947;p400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8" name="Google Shape;3948;p400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49" name="Google Shape;3949;p400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0" name="Google Shape;3950;p400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3951" name="Google Shape;3951;p400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952" name="Google Shape;3952;p4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3" name="Google Shape;3953;p4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p401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56" name="Google Shape;3956;p401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57" name="Google Shape;3957;p401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58" name="Google Shape;3958;p4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401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0" name="Google Shape;3960;p401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61" name="Google Shape;3961;p4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2" name="Google Shape;3962;p4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5" name="Google Shape;345;p41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6" name="Google Shape;346;p4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47" name="Google Shape;347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49" name="Google Shape;349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402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65" name="Google Shape;3965;p402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66" name="Google Shape;3966;p402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67" name="Google Shape;3967;p402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968" name="Google Shape;3968;p4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9" name="Google Shape;3969;p40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970" name="Google Shape;3970;p4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1" name="Google Shape;3971;p4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3" name="Google Shape;3973;p403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3974" name="Google Shape;3974;p403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3975" name="Google Shape;3975;p403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976" name="Google Shape;3976;p403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977" name="Google Shape;3977;p403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3978" name="Google Shape;3978;p4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40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980" name="Google Shape;3980;p4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1" name="Google Shape;3981;p4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404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84" name="Google Shape;3984;p40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85" name="Google Shape;3985;p404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86" name="Google Shape;3986;p4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7" name="Google Shape;3987;p40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88" name="Google Shape;3988;p4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9" name="Google Shape;3989;p4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405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92" name="Google Shape;3992;p40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93" name="Google Shape;3993;p405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94" name="Google Shape;3994;p4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40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96" name="Google Shape;3996;p4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7" name="Google Shape;3997;p4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9" name="Google Shape;3999;p4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0" name="Google Shape;4000;p406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01" name="Google Shape;4001;p40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02" name="Google Shape;4002;p406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03" name="Google Shape;4003;p4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406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05" name="Google Shape;4005;p406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6" name="Google Shape;4006;p406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07" name="Google Shape;4007;p406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8" name="Google Shape;4008;p406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09" name="Google Shape;4009;p406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0" name="Google Shape;4010;p406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11" name="Google Shape;4011;p406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2" name="Google Shape;4012;p406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13" name="Google Shape;4013;p406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4" name="Google Shape;4014;p406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15" name="Google Shape;4015;p406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016" name="Google Shape;4016;p4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7" name="Google Shape;4017;p4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8" name="Google Shape;4018;p40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p407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21" name="Google Shape;4021;p407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22" name="Google Shape;4022;p40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23" name="Google Shape;4023;p4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40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5" name="Google Shape;4025;p407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26" name="Google Shape;4026;p407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7" name="Google Shape;4027;p407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28" name="Google Shape;4028;p407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29" name="Google Shape;4029;p407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30" name="Google Shape;4030;p407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31" name="Google Shape;4031;p407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032" name="Google Shape;4032;p407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033" name="Google Shape;4033;p4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4" name="Google Shape;4034;p4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40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037" name="Google Shape;4037;p40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38" name="Google Shape;4038;p40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39" name="Google Shape;4039;p40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40" name="Google Shape;4040;p4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1" name="Google Shape;4041;p408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42" name="Google Shape;4042;p4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3" name="Google Shape;4043;p4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4" name="Google Shape;4044;p408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40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047" name="Google Shape;4047;p40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48" name="Google Shape;4048;p40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49" name="Google Shape;4049;p40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50" name="Google Shape;4050;p4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40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52" name="Google Shape;4052;p4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3" name="Google Shape;4053;p4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410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056" name="Google Shape;4056;p410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57" name="Google Shape;4057;p410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58" name="Google Shape;4058;p410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59" name="Google Shape;4059;p4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0" name="Google Shape;4060;p41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61" name="Google Shape;4061;p4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2" name="Google Shape;4062;p4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41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65" name="Google Shape;4065;p411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66" name="Google Shape;4066;p41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67" name="Google Shape;4067;p4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41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69" name="Google Shape;4069;p4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0" name="Google Shape;4070;p4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53" name="Google Shape;353;p4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4" name="Google Shape;354;p4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5" name="Google Shape;355;p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57" name="Google Shape;357;p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p41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73" name="Google Shape;4073;p41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74" name="Google Shape;4074;p41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75" name="Google Shape;4075;p4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41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77" name="Google Shape;4077;p4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8" name="Google Shape;4078;p4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41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81" name="Google Shape;4081;p41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82" name="Google Shape;4082;p41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83" name="Google Shape;4083;p4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41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85" name="Google Shape;4085;p4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6" name="Google Shape;4086;p4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41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089" name="Google Shape;4089;p414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090" name="Google Shape;4090;p414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091" name="Google Shape;4091;p414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092" name="Google Shape;4092;p4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4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94" name="Google Shape;4094;p4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5" name="Google Shape;4095;p4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oogle Shape;4097;p415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4098" name="Google Shape;4098;p41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099" name="Google Shape;4099;p415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00" name="Google Shape;4100;p41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4101" name="Google Shape;4101;p41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4102" name="Google Shape;4102;p4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3" name="Google Shape;4103;p415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04" name="Google Shape;4104;p415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05" name="Google Shape;4105;p415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106" name="Google Shape;4106;p415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107" name="Google Shape;4107;p41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108" name="Google Shape;4108;p4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9" name="Google Shape;4109;p4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1" name="Google Shape;4111;p416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4112" name="Google Shape;4112;p416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13" name="Google Shape;4113;p41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114" name="Google Shape;4114;p41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15" name="Google Shape;4115;p4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6" name="Google Shape;4116;p416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7" name="Google Shape;4117;p41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118" name="Google Shape;4118;p4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9" name="Google Shape;4119;p4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1" name="Google Shape;4121;p417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4122" name="Google Shape;4122;p41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23" name="Google Shape;4123;p417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24" name="Google Shape;4124;p41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125" name="Google Shape;4125;p417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26" name="Google Shape;4126;p4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417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28" name="Google Shape;4128;p417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4129" name="Google Shape;4129;p417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130" name="Google Shape;4130;p4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1" name="Google Shape;4131;p4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418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34" name="Google Shape;4134;p418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135" name="Google Shape;4135;p418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36" name="Google Shape;4136;p418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419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39" name="Google Shape;4139;p419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40" name="Google Shape;4140;p419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141" name="Google Shape;4141;p419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421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47" name="Google Shape;4147;p421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48" name="Google Shape;4148;p421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49" name="Google Shape;4149;p4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p421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51" name="Google Shape;4151;p421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152" name="Google Shape;4152;p4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3" name="Google Shape;4153;p4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422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56" name="Google Shape;4156;p422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57" name="Google Shape;4157;p422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58" name="Google Shape;4158;p4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422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60" name="Google Shape;4160;p422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61" name="Google Shape;4161;p422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62" name="Google Shape;4162;p422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163" name="Google Shape;4163;p4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4" name="Google Shape;4164;p4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61" name="Google Shape;361;p4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2" name="Google Shape;362;p4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3" name="Google Shape;363;p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65" name="Google Shape;365;p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42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67" name="Google Shape;4167;p42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68" name="Google Shape;4168;p42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69" name="Google Shape;4169;p42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70" name="Google Shape;4170;p42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171" name="Google Shape;4171;p4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2" name="Google Shape;4172;p423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3" name="Google Shape;4173;p423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174" name="Google Shape;4174;p4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5" name="Google Shape;4175;p4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424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78" name="Google Shape;4178;p424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79" name="Google Shape;4179;p42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80" name="Google Shape;4180;p42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81" name="Google Shape;4181;p4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2" name="Google Shape;4182;p424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83" name="Google Shape;4183;p424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4184" name="Google Shape;4184;p424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185" name="Google Shape;4185;p424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186" name="Google Shape;4186;p42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187" name="Google Shape;4187;p4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8" name="Google Shape;4188;p4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p425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91" name="Google Shape;4191;p425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92" name="Google Shape;4192;p425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93" name="Google Shape;4193;p425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94" name="Google Shape;4194;p425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195" name="Google Shape;4195;p4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42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197" name="Google Shape;4197;p4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8" name="Google Shape;4198;p4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42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01" name="Google Shape;4201;p42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02" name="Google Shape;4202;p42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03" name="Google Shape;4203;p42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04" name="Google Shape;4204;p42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205" name="Google Shape;4205;p4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6" name="Google Shape;4206;p42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207" name="Google Shape;4207;p426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4208" name="Google Shape;4208;p4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9" name="Google Shape;4209;p4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p42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12" name="Google Shape;4212;p42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13" name="Google Shape;4213;p427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14" name="Google Shape;4214;p427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15" name="Google Shape;4215;p427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216" name="Google Shape;4216;p427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17" name="Google Shape;4217;p4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8" name="Google Shape;4218;p4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9" name="Google Shape;4219;p4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1" name="Google Shape;4221;p428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222" name="Google Shape;4222;p428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223" name="Google Shape;4223;p428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224" name="Google Shape;4224;p428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225" name="Google Shape;4225;p4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p428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27" name="Google Shape;4227;p428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228" name="Google Shape;4228;p4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9" name="Google Shape;4229;p4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429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43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34" name="Google Shape;4234;p430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235" name="Google Shape;4235;p430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36" name="Google Shape;4236;p43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37" name="Google Shape;4237;p4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430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39" name="Google Shape;4239;p430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0" name="Google Shape;4240;p430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41" name="Google Shape;4241;p4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2" name="Google Shape;4242;p4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43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46" name="Google Shape;4246;p43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47" name="Google Shape;4247;p43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48" name="Google Shape;4248;p4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432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50" name="Google Shape;4250;p432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51" name="Google Shape;4251;p432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52" name="Google Shape;4252;p432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53" name="Google Shape;4253;p432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54" name="Google Shape;4254;p432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255" name="Google Shape;4255;p432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56" name="Google Shape;4256;p432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57" name="Google Shape;4257;p432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8" name="Google Shape;4258;p432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9" name="Google Shape;4259;p432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0" name="Google Shape;4260;p432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1" name="Google Shape;4261;p43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262" name="Google Shape;4262;p4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3" name="Google Shape;4263;p4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9" name="Google Shape;369;p44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0" name="Google Shape;370;p44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1" name="Google Shape;371;p44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72" name="Google Shape;372;p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74" name="Google Shape;374;p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p43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66" name="Google Shape;4266;p43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67" name="Google Shape;4267;p43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68" name="Google Shape;4268;p4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9" name="Google Shape;4269;p43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270" name="Google Shape;4270;p4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1" name="Google Shape;4271;p4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2" name="Google Shape;4272;p433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73" name="Google Shape;4273;p433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4" name="Google Shape;4274;p433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75" name="Google Shape;4275;p433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6" name="Google Shape;4276;p433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277" name="Google Shape;4277;p433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p434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80" name="Google Shape;4280;p434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81" name="Google Shape;4281;p434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82" name="Google Shape;4282;p4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3" name="Google Shape;4283;p434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4" name="Google Shape;4284;p43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85" name="Google Shape;4285;p4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6" name="Google Shape;4286;p4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8" name="Google Shape;4288;p43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4289" name="Google Shape;4289;p43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290" name="Google Shape;4290;p43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291" name="Google Shape;4291;p43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292" name="Google Shape;4292;p4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43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294" name="Google Shape;4294;p4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5" name="Google Shape;4295;p4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43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98" name="Google Shape;4298;p43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99" name="Google Shape;4299;p43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00" name="Google Shape;4300;p4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p436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02" name="Google Shape;4302;p436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3" name="Google Shape;4303;p436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04" name="Google Shape;4304;p436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5" name="Google Shape;4305;p436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06" name="Google Shape;4306;p436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7" name="Google Shape;4307;p436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308" name="Google Shape;4308;p4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9" name="Google Shape;4309;p4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43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12" name="Google Shape;4312;p43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13" name="Google Shape;4313;p43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14" name="Google Shape;4314;p4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5" name="Google Shape;4315;p43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16" name="Google Shape;4316;p437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17" name="Google Shape;4317;p437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8" name="Google Shape;4318;p437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19" name="Google Shape;4319;p437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0" name="Google Shape;4320;p437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21" name="Google Shape;4321;p437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2" name="Google Shape;4322;p437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23" name="Google Shape;4323;p437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324" name="Google Shape;4324;p4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5" name="Google Shape;4325;p4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438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28" name="Google Shape;4328;p438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29" name="Google Shape;4329;p438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30" name="Google Shape;4330;p4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1" name="Google Shape;4331;p438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2" name="Google Shape;4332;p438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33" name="Google Shape;4333;p4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4" name="Google Shape;4334;p4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439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37" name="Google Shape;4337;p439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38" name="Google Shape;4338;p439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39" name="Google Shape;4339;p439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340" name="Google Shape;4340;p4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1" name="Google Shape;4341;p43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342" name="Google Shape;4342;p4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3" name="Google Shape;4343;p4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5" name="Google Shape;4345;p44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4346" name="Google Shape;4346;p440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4347" name="Google Shape;4347;p440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348" name="Google Shape;4348;p440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349" name="Google Shape;4349;p440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4350" name="Google Shape;4350;p4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1" name="Google Shape;4351;p4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352" name="Google Shape;4352;p4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3" name="Google Shape;4353;p4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441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56" name="Google Shape;4356;p44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57" name="Google Shape;4357;p441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58" name="Google Shape;4358;p4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9" name="Google Shape;4359;p44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360" name="Google Shape;4360;p4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1" name="Google Shape;4361;p4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442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64" name="Google Shape;4364;p44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65" name="Google Shape;4365;p442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66" name="Google Shape;4366;p4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7" name="Google Shape;4367;p44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368" name="Google Shape;4368;p4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9" name="Google Shape;4369;p4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5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378" name="Google Shape;378;p4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79" name="Google Shape;379;p45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80" name="Google Shape;380;p4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381" name="Google Shape;381;p4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382" name="Google Shape;382;p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5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4" name="Google Shape;384;p45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5" name="Google Shape;385;p45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86" name="Google Shape;386;p45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87" name="Google Shape;387;p4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388" name="Google Shape;388;p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1" name="Google Shape;4371;p4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2" name="Google Shape;4372;p443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73" name="Google Shape;4373;p44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374" name="Google Shape;4374;p443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75" name="Google Shape;4375;p4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443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77" name="Google Shape;4377;p443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78" name="Google Shape;4378;p443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79" name="Google Shape;4379;p443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0" name="Google Shape;4380;p443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81" name="Google Shape;4381;p443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2" name="Google Shape;4382;p443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83" name="Google Shape;4383;p443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4" name="Google Shape;4384;p443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85" name="Google Shape;4385;p443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6" name="Google Shape;4386;p443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87" name="Google Shape;4387;p443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388" name="Google Shape;4388;p4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9" name="Google Shape;4389;p4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0" name="Google Shape;4390;p44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9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p444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93" name="Google Shape;4393;p444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94" name="Google Shape;4394;p44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395" name="Google Shape;4395;p4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4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7" name="Google Shape;4397;p444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398" name="Google Shape;4398;p444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99" name="Google Shape;4399;p444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400" name="Google Shape;4400;p444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01" name="Google Shape;4401;p444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402" name="Google Shape;4402;p444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03" name="Google Shape;4403;p444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404" name="Google Shape;4404;p444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405" name="Google Shape;4405;p4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6" name="Google Shape;4406;p4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44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409" name="Google Shape;4409;p44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10" name="Google Shape;4410;p44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11" name="Google Shape;4411;p44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12" name="Google Shape;4412;p4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445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14" name="Google Shape;4414;p4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5" name="Google Shape;4415;p4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6" name="Google Shape;4416;p445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44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419" name="Google Shape;4419;p44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20" name="Google Shape;4420;p44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21" name="Google Shape;4421;p44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22" name="Google Shape;4422;p4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3" name="Google Shape;4423;p44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24" name="Google Shape;4424;p4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5" name="Google Shape;4425;p4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26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p447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428" name="Google Shape;4428;p447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29" name="Google Shape;4429;p447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30" name="Google Shape;4430;p447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31" name="Google Shape;4431;p4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44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33" name="Google Shape;4433;p4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4" name="Google Shape;4434;p4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p44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37" name="Google Shape;4437;p448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38" name="Google Shape;4438;p44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39" name="Google Shape;4439;p4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44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41" name="Google Shape;4441;p4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2" name="Google Shape;4442;p4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p44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45" name="Google Shape;4445;p44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46" name="Google Shape;4446;p44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47" name="Google Shape;4447;p4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8" name="Google Shape;4448;p44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49" name="Google Shape;4449;p4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0" name="Google Shape;4450;p4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45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53" name="Google Shape;4453;p45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54" name="Google Shape;4454;p45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55" name="Google Shape;4455;p4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6" name="Google Shape;4456;p45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57" name="Google Shape;4457;p4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8" name="Google Shape;4458;p4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p45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61" name="Google Shape;4461;p451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62" name="Google Shape;4462;p451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463" name="Google Shape;4463;p451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464" name="Google Shape;4464;p4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5" name="Google Shape;4465;p4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66" name="Google Shape;4466;p4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7" name="Google Shape;4467;p4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9" name="Google Shape;4469;p452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4470" name="Google Shape;4470;p45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471" name="Google Shape;4471;p452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472" name="Google Shape;4472;p45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4473" name="Google Shape;4473;p45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4474" name="Google Shape;4474;p4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452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76" name="Google Shape;4476;p452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77" name="Google Shape;4477;p452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478" name="Google Shape;4478;p452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479" name="Google Shape;4479;p45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480" name="Google Shape;4480;p4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1" name="Google Shape;4481;p4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46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92" name="Google Shape;392;p46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93" name="Google Shape;393;p4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94" name="Google Shape;394;p4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95" name="Google Shape;395;p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4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98" name="Google Shape;398;p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3" name="Google Shape;4483;p453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4484" name="Google Shape;4484;p453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485" name="Google Shape;4485;p45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486" name="Google Shape;4486;p45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487" name="Google Shape;4487;p4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8" name="Google Shape;4488;p453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9" name="Google Shape;4489;p45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90" name="Google Shape;4490;p4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1" name="Google Shape;4491;p4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92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3" name="Google Shape;4493;p454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4494" name="Google Shape;4494;p45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495" name="Google Shape;4495;p454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496" name="Google Shape;4496;p45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497" name="Google Shape;4497;p454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498" name="Google Shape;4498;p4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454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00" name="Google Shape;4500;p454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4501" name="Google Shape;4501;p454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502" name="Google Shape;4502;p4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3" name="Google Shape;4503;p4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04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Google Shape;4505;p455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06" name="Google Shape;4506;p455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507" name="Google Shape;4507;p455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08" name="Google Shape;4508;p455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456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11" name="Google Shape;4511;p456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12" name="Google Shape;4512;p456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513" name="Google Shape;4513;p456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7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458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19" name="Google Shape;4519;p458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20" name="Google Shape;4520;p458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21" name="Google Shape;4521;p4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2" name="Google Shape;4522;p458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23" name="Google Shape;4523;p458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524" name="Google Shape;4524;p4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5" name="Google Shape;4525;p4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459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28" name="Google Shape;4528;p459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29" name="Google Shape;4529;p459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30" name="Google Shape;4530;p4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1" name="Google Shape;4531;p459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32" name="Google Shape;4532;p459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33" name="Google Shape;4533;p459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34" name="Google Shape;4534;p459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535" name="Google Shape;4535;p4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6" name="Google Shape;4536;p4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p460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39" name="Google Shape;4539;p460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40" name="Google Shape;4540;p460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41" name="Google Shape;4541;p460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42" name="Google Shape;4542;p460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543" name="Google Shape;4543;p4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460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45" name="Google Shape;4545;p460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46" name="Google Shape;4546;p4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7" name="Google Shape;4547;p4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461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50" name="Google Shape;4550;p461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51" name="Google Shape;4551;p461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52" name="Google Shape;4552;p461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53" name="Google Shape;4553;p4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4" name="Google Shape;4554;p461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555" name="Google Shape;4555;p461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4556" name="Google Shape;4556;p461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557" name="Google Shape;4557;p461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558" name="Google Shape;4558;p461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59" name="Google Shape;4559;p4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0" name="Google Shape;4560;p4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6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Google Shape;4562;p462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63" name="Google Shape;4563;p462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64" name="Google Shape;4564;p462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65" name="Google Shape;4565;p462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66" name="Google Shape;4566;p462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567" name="Google Shape;4567;p4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8" name="Google Shape;4568;p46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69" name="Google Shape;4569;p4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0" name="Google Shape;4570;p4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p46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73" name="Google Shape;4573;p46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74" name="Google Shape;4574;p46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75" name="Google Shape;4575;p46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76" name="Google Shape;4576;p46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577" name="Google Shape;4577;p4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p46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579" name="Google Shape;4579;p463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4580" name="Google Shape;4580;p4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1" name="Google Shape;4581;p4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47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402" name="Google Shape;402;p4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03" name="Google Shape;403;p47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04" name="Google Shape;404;p4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05" name="Google Shape;405;p47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06" name="Google Shape;406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8" name="Google Shape;408;p47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409" name="Google Shape;409;p47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10" name="Google Shape;410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2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p46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584" name="Google Shape;4584;p46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85" name="Google Shape;4585;p464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86" name="Google Shape;4586;p464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87" name="Google Shape;4587;p464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588" name="Google Shape;4588;p464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89" name="Google Shape;4589;p4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0" name="Google Shape;4590;p4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1" name="Google Shape;4591;p4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3" name="Google Shape;4593;p465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594" name="Google Shape;4594;p465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595" name="Google Shape;4595;p465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596" name="Google Shape;4596;p465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597" name="Google Shape;4597;p4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8" name="Google Shape;4598;p465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99" name="Google Shape;4599;p465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600" name="Google Shape;4600;p4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1" name="Google Shape;4601;p4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466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p46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06" name="Google Shape;4606;p467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607" name="Google Shape;4607;p467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08" name="Google Shape;4608;p467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09" name="Google Shape;4609;p4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0" name="Google Shape;4610;p467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11" name="Google Shape;4611;p467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12" name="Google Shape;4612;p467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13" name="Google Shape;4613;p4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4" name="Google Shape;4614;p4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469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18" name="Google Shape;4618;p469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19" name="Google Shape;4619;p469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20" name="Google Shape;4620;p4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1" name="Google Shape;4621;p469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22" name="Google Shape;4622;p469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23" name="Google Shape;4623;p469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24" name="Google Shape;4624;p469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25" name="Google Shape;4625;p469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26" name="Google Shape;4626;p469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27" name="Google Shape;4627;p469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28" name="Google Shape;4628;p469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29" name="Google Shape;4629;p469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0" name="Google Shape;4630;p469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1" name="Google Shape;4631;p469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2" name="Google Shape;4632;p469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3" name="Google Shape;4633;p46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34" name="Google Shape;4634;p4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5" name="Google Shape;4635;p4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p470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38" name="Google Shape;4638;p470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39" name="Google Shape;4639;p470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40" name="Google Shape;4640;p4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1" name="Google Shape;4641;p47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42" name="Google Shape;4642;p4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3" name="Google Shape;4643;p4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4" name="Google Shape;4644;p470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45" name="Google Shape;4645;p470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6" name="Google Shape;4646;p470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47" name="Google Shape;4647;p470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8" name="Google Shape;4648;p470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649" name="Google Shape;4649;p470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p471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52" name="Google Shape;4652;p471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53" name="Google Shape;4653;p471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54" name="Google Shape;4654;p4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471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6" name="Google Shape;4656;p47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657" name="Google Shape;4657;p4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8" name="Google Shape;4658;p4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0" name="Google Shape;4660;p472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4661" name="Google Shape;4661;p472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662" name="Google Shape;4662;p472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663" name="Google Shape;4663;p472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664" name="Google Shape;4664;p4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47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66" name="Google Shape;4666;p4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7" name="Google Shape;4667;p4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473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70" name="Google Shape;4670;p473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71" name="Google Shape;4671;p473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72" name="Google Shape;4672;p4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3" name="Google Shape;4673;p473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74" name="Google Shape;4674;p473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5" name="Google Shape;4675;p473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76" name="Google Shape;4676;p473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7" name="Google Shape;4677;p473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78" name="Google Shape;4678;p473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79" name="Google Shape;4679;p473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680" name="Google Shape;4680;p4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1" name="Google Shape;4681;p4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14" name="Google Shape;414;p48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15" name="Google Shape;415;p48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16" name="Google Shape;416;p48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474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84" name="Google Shape;4684;p474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85" name="Google Shape;4685;p474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86" name="Google Shape;4686;p4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47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88" name="Google Shape;4688;p474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89" name="Google Shape;4689;p474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0" name="Google Shape;4690;p474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91" name="Google Shape;4691;p474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2" name="Google Shape;4692;p474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93" name="Google Shape;4693;p474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4" name="Google Shape;4694;p474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695" name="Google Shape;4695;p474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696" name="Google Shape;4696;p4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7" name="Google Shape;4697;p4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475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00" name="Google Shape;4700;p475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01" name="Google Shape;4701;p475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02" name="Google Shape;4702;p4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3" name="Google Shape;4703;p475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4" name="Google Shape;4704;p475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05" name="Google Shape;4705;p4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6" name="Google Shape;4706;p4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07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Google Shape;4708;p476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09" name="Google Shape;4709;p476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10" name="Google Shape;4710;p476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11" name="Google Shape;4711;p476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712" name="Google Shape;4712;p4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47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714" name="Google Shape;4714;p4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5" name="Google Shape;4715;p4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16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7" name="Google Shape;4717;p477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4718" name="Google Shape;4718;p477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4719" name="Google Shape;4719;p477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720" name="Google Shape;4720;p477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721" name="Google Shape;4721;p477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4722" name="Google Shape;4722;p4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3" name="Google Shape;4723;p4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724" name="Google Shape;4724;p4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5" name="Google Shape;4725;p4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26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p478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28" name="Google Shape;4728;p478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29" name="Google Shape;4729;p478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30" name="Google Shape;4730;p4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47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32" name="Google Shape;4732;p4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3" name="Google Shape;4733;p4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34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479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36" name="Google Shape;4736;p479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37" name="Google Shape;4737;p479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38" name="Google Shape;4738;p4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9" name="Google Shape;4739;p47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40" name="Google Shape;4740;p4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1" name="Google Shape;4741;p4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43" name="Google Shape;4743;p4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4" name="Google Shape;4744;p480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45" name="Google Shape;4745;p480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746" name="Google Shape;4746;p480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47" name="Google Shape;4747;p4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8" name="Google Shape;4748;p480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49" name="Google Shape;4749;p480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0" name="Google Shape;4750;p480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51" name="Google Shape;4751;p480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2" name="Google Shape;4752;p480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53" name="Google Shape;4753;p480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4" name="Google Shape;4754;p480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55" name="Google Shape;4755;p480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6" name="Google Shape;4756;p480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57" name="Google Shape;4757;p480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8" name="Google Shape;4758;p480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59" name="Google Shape;4759;p480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760" name="Google Shape;4760;p4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1" name="Google Shape;4761;p4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2" name="Google Shape;4762;p480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63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Google Shape;4764;p481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65" name="Google Shape;4765;p481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66" name="Google Shape;4766;p481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767" name="Google Shape;4767;p4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8" name="Google Shape;4768;p4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69" name="Google Shape;4769;p481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70" name="Google Shape;4770;p481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71" name="Google Shape;4771;p481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72" name="Google Shape;4772;p481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73" name="Google Shape;4773;p481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74" name="Google Shape;4774;p481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75" name="Google Shape;4775;p481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776" name="Google Shape;4776;p481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777" name="Google Shape;4777;p4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8" name="Google Shape;4778;p4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79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482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81" name="Google Shape;4781;p482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82" name="Google Shape;4782;p482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83" name="Google Shape;4783;p482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784" name="Google Shape;4784;p4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482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86" name="Google Shape;4786;p4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7" name="Google Shape;4787;p4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8" name="Google Shape;4788;p482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89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0" name="Google Shape;4790;p483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91" name="Google Shape;4791;p483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92" name="Google Shape;4792;p483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93" name="Google Shape;4793;p483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794" name="Google Shape;4794;p4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48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96" name="Google Shape;4796;p4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7" name="Google Shape;4797;p4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19" name="Google Shape;419;p49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0" name="Google Shape;420;p49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21" name="Google Shape;421;p49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484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800" name="Google Shape;4800;p484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01" name="Google Shape;4801;p484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02" name="Google Shape;4802;p484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03" name="Google Shape;4803;p4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4" name="Google Shape;4804;p48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05" name="Google Shape;4805;p4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6" name="Google Shape;4806;p4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48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09" name="Google Shape;4809;p485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10" name="Google Shape;4810;p485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11" name="Google Shape;4811;p4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2" name="Google Shape;4812;p48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13" name="Google Shape;4813;p4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4" name="Google Shape;4814;p4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48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17" name="Google Shape;4817;p48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18" name="Google Shape;4818;p48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19" name="Google Shape;4819;p4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0" name="Google Shape;4820;p48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21" name="Google Shape;4821;p4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2" name="Google Shape;4822;p4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23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p48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25" name="Google Shape;4825;p48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26" name="Google Shape;4826;p48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27" name="Google Shape;4827;p4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48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29" name="Google Shape;4829;p4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0" name="Google Shape;4830;p4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3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p48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33" name="Google Shape;4833;p488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34" name="Google Shape;4834;p488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835" name="Google Shape;4835;p488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36" name="Google Shape;4836;p4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7" name="Google Shape;4837;p4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38" name="Google Shape;4838;p4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9" name="Google Shape;4839;p4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1" name="Google Shape;4841;p489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4842" name="Google Shape;4842;p489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843" name="Google Shape;4843;p489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844" name="Google Shape;4844;p48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4845" name="Google Shape;4845;p489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4846" name="Google Shape;4846;p4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7" name="Google Shape;4847;p489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48" name="Google Shape;4848;p489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49" name="Google Shape;4849;p489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50" name="Google Shape;4850;p489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851" name="Google Shape;4851;p489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852" name="Google Shape;4852;p4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3" name="Google Shape;4853;p4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5" name="Google Shape;4855;p490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4856" name="Google Shape;4856;p490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857" name="Google Shape;4857;p49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858" name="Google Shape;4858;p490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859" name="Google Shape;4859;p4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0" name="Google Shape;4860;p490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1" name="Google Shape;4861;p49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862" name="Google Shape;4862;p4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3" name="Google Shape;4863;p4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5" name="Google Shape;4865;p491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4866" name="Google Shape;4866;p491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867" name="Google Shape;4867;p491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868" name="Google Shape;4868;p49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4869" name="Google Shape;4869;p491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870" name="Google Shape;4870;p4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491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72" name="Google Shape;4872;p491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4873" name="Google Shape;4873;p491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874" name="Google Shape;4874;p4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5" name="Google Shape;4875;p4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6" name="Shape 4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7" name="Google Shape;4877;p492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78" name="Google Shape;4878;p492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79" name="Google Shape;4879;p492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880" name="Google Shape;4880;p492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493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83" name="Google Shape;4883;p493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884" name="Google Shape;4884;p493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4885" name="Google Shape;4885;p493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27" name="Google Shape;427;p51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28" name="Google Shape;428;p51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29" name="Google Shape;429;p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1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1" name="Google Shape;431;p51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32" name="Google Shape;432;p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p495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891" name="Google Shape;4891;p495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92" name="Google Shape;4892;p495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93" name="Google Shape;4893;p4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4" name="Google Shape;4894;p495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95" name="Google Shape;4895;p495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896" name="Google Shape;4896;p4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7" name="Google Shape;4897;p4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98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p496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00" name="Google Shape;4900;p496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01" name="Google Shape;4901;p496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02" name="Google Shape;4902;p4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3" name="Google Shape;4903;p496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04" name="Google Shape;4904;p496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05" name="Google Shape;4905;p496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06" name="Google Shape;4906;p496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907" name="Google Shape;4907;p4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8" name="Google Shape;4908;p4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09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Google Shape;4910;p497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11" name="Google Shape;4911;p497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12" name="Google Shape;4912;p497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13" name="Google Shape;4913;p497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14" name="Google Shape;4914;p497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915" name="Google Shape;4915;p4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6" name="Google Shape;4916;p497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17" name="Google Shape;4917;p497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918" name="Google Shape;4918;p4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9" name="Google Shape;4919;p4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p498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22" name="Google Shape;4922;p498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23" name="Google Shape;4923;p498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24" name="Google Shape;4924;p498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25" name="Google Shape;4925;p4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6" name="Google Shape;4926;p498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927" name="Google Shape;4927;p498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4928" name="Google Shape;4928;p498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29" name="Google Shape;4929;p498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930" name="Google Shape;4930;p498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931" name="Google Shape;4931;p4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2" name="Google Shape;4932;p4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33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p499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35" name="Google Shape;4935;p499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36" name="Google Shape;4936;p499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37" name="Google Shape;4937;p499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38" name="Google Shape;4938;p499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939" name="Google Shape;4939;p4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0" name="Google Shape;4940;p49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941" name="Google Shape;4941;p4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2" name="Google Shape;4942;p4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3" name="Shape 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4" name="Google Shape;4944;p500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45" name="Google Shape;4945;p500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46" name="Google Shape;4946;p500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47" name="Google Shape;4947;p500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48" name="Google Shape;4948;p500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949" name="Google Shape;4949;p5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50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951" name="Google Shape;4951;p500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4952" name="Google Shape;4952;p5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3" name="Google Shape;4953;p5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54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p501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56" name="Google Shape;4956;p501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57" name="Google Shape;4957;p501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58" name="Google Shape;4958;p501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59" name="Google Shape;4959;p501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960" name="Google Shape;4960;p501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61" name="Google Shape;4961;p5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2" name="Google Shape;4962;p5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3" name="Google Shape;4963;p5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5" name="Google Shape;4965;p502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966" name="Google Shape;4966;p502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967" name="Google Shape;4967;p502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968" name="Google Shape;4968;p502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969" name="Google Shape;4969;p5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0" name="Google Shape;4970;p502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71" name="Google Shape;4971;p502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972" name="Google Shape;4972;p5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3" name="Google Shape;4973;p5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74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5" name="Google Shape;4975;p503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50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78" name="Google Shape;4978;p504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979" name="Google Shape;4979;p504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80" name="Google Shape;4980;p504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81" name="Google Shape;4981;p5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2" name="Google Shape;4982;p504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83" name="Google Shape;4983;p504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84" name="Google Shape;4984;p504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85" name="Google Shape;4985;p5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6" name="Google Shape;4986;p5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6" name="Google Shape;436;p52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37" name="Google Shape;437;p52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38" name="Google Shape;438;p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52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1" name="Google Shape;441;p52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2" name="Google Shape;442;p52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43" name="Google Shape;443;p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87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p50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90" name="Google Shape;4990;p50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91" name="Google Shape;4991;p50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92" name="Google Shape;4992;p5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506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994" name="Google Shape;4994;p506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995" name="Google Shape;4995;p506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996" name="Google Shape;4996;p506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997" name="Google Shape;4997;p506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998" name="Google Shape;4998;p506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4999" name="Google Shape;4999;p506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000" name="Google Shape;5000;p506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001" name="Google Shape;5001;p506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2" name="Google Shape;5002;p506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3" name="Google Shape;5003;p506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4" name="Google Shape;5004;p506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5" name="Google Shape;5005;p50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06" name="Google Shape;5006;p5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7" name="Google Shape;5007;p5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p507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10" name="Google Shape;5010;p507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11" name="Google Shape;5011;p507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12" name="Google Shape;5012;p5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3" name="Google Shape;5013;p50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14" name="Google Shape;5014;p5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5" name="Google Shape;5015;p5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6" name="Google Shape;5016;p507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017" name="Google Shape;5017;p507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8" name="Google Shape;5018;p507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019" name="Google Shape;5019;p507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0" name="Google Shape;5020;p507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021" name="Google Shape;5021;p507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Google Shape;5023;p508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24" name="Google Shape;5024;p508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25" name="Google Shape;5025;p508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26" name="Google Shape;5026;p5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508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8" name="Google Shape;5028;p50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029" name="Google Shape;5029;p5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0" name="Google Shape;5030;p5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31" name="Shape 5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2" name="Google Shape;5032;p509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5033" name="Google Shape;5033;p509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034" name="Google Shape;5034;p509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035" name="Google Shape;5035;p509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036" name="Google Shape;5036;p5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7" name="Google Shape;5037;p50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38" name="Google Shape;5038;p5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9" name="Google Shape;5039;p5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40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510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42" name="Google Shape;5042;p510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43" name="Google Shape;5043;p510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44" name="Google Shape;5044;p5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5" name="Google Shape;5045;p510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46" name="Google Shape;5046;p510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7" name="Google Shape;5047;p510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48" name="Google Shape;5048;p510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9" name="Google Shape;5049;p510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50" name="Google Shape;5050;p510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1" name="Google Shape;5051;p510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052" name="Google Shape;5052;p5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3" name="Google Shape;5053;p5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511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56" name="Google Shape;5056;p511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57" name="Google Shape;5057;p511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58" name="Google Shape;5058;p5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9" name="Google Shape;5059;p51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60" name="Google Shape;5060;p511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61" name="Google Shape;5061;p511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2" name="Google Shape;5062;p511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63" name="Google Shape;5063;p511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4" name="Google Shape;5064;p511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65" name="Google Shape;5065;p511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6" name="Google Shape;5066;p511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067" name="Google Shape;5067;p511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068" name="Google Shape;5068;p5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9" name="Google Shape;5069;p5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p512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72" name="Google Shape;5072;p512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73" name="Google Shape;5073;p512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74" name="Google Shape;5074;p5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5" name="Google Shape;5075;p512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6" name="Google Shape;5076;p512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77" name="Google Shape;5077;p5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8" name="Google Shape;5078;p5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9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p513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81" name="Google Shape;5081;p513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82" name="Google Shape;5082;p513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83" name="Google Shape;5083;p513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084" name="Google Shape;5084;p5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5" name="Google Shape;5085;p51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086" name="Google Shape;5086;p5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7" name="Google Shape;5087;p5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9" name="Google Shape;5089;p514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5090" name="Google Shape;5090;p514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091" name="Google Shape;5091;p514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092" name="Google Shape;5092;p514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093" name="Google Shape;5093;p514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5094" name="Google Shape;5094;p5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5" name="Google Shape;5095;p5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096" name="Google Shape;5096;p5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7" name="Google Shape;5097;p5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7" name="Google Shape;447;p5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8" name="Google Shape;448;p5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49" name="Google Shape;449;p5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0" name="Google Shape;450;p5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51" name="Google Shape;451;p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3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53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4" name="Google Shape;454;p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p515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00" name="Google Shape;5100;p515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01" name="Google Shape;5101;p515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02" name="Google Shape;5102;p5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3" name="Google Shape;5103;p51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04" name="Google Shape;5104;p5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5" name="Google Shape;5105;p5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7" name="Google Shape;5107;p516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08" name="Google Shape;5108;p516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09" name="Google Shape;5109;p516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10" name="Google Shape;5110;p5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51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12" name="Google Shape;5112;p5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3" name="Google Shape;5113;p5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5" name="Google Shape;5115;p5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6" name="Google Shape;5116;p517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17" name="Google Shape;5117;p517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18" name="Google Shape;5118;p517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19" name="Google Shape;5119;p5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0" name="Google Shape;5120;p517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21" name="Google Shape;5121;p517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2" name="Google Shape;5122;p517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23" name="Google Shape;5123;p517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4" name="Google Shape;5124;p517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25" name="Google Shape;5125;p517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6" name="Google Shape;5126;p517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27" name="Google Shape;5127;p517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8" name="Google Shape;5128;p517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29" name="Google Shape;5129;p517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0" name="Google Shape;5130;p517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31" name="Google Shape;5131;p517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132" name="Google Shape;5132;p5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3" name="Google Shape;5133;p5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4" name="Google Shape;5134;p517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518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37" name="Google Shape;5137;p518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38" name="Google Shape;5138;p518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39" name="Google Shape;5139;p5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0" name="Google Shape;5140;p5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41" name="Google Shape;5141;p518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42" name="Google Shape;5142;p518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3" name="Google Shape;5143;p518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44" name="Google Shape;5144;p518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5" name="Google Shape;5145;p518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46" name="Google Shape;5146;p518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7" name="Google Shape;5147;p518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148" name="Google Shape;5148;p518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149" name="Google Shape;5149;p5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0" name="Google Shape;5150;p5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5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51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53" name="Google Shape;5153;p51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54" name="Google Shape;5154;p51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55" name="Google Shape;5155;p51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56" name="Google Shape;5156;p5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7" name="Google Shape;5157;p519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58" name="Google Shape;5158;p5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9" name="Google Shape;5159;p5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0" name="Google Shape;5160;p519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p520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63" name="Google Shape;5163;p520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64" name="Google Shape;5164;p520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65" name="Google Shape;5165;p520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66" name="Google Shape;5166;p5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52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68" name="Google Shape;5168;p5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9" name="Google Shape;5169;p5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70" name="Shape 5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Google Shape;5171;p521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72" name="Google Shape;5172;p521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73" name="Google Shape;5173;p521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74" name="Google Shape;5174;p521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75" name="Google Shape;5175;p5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6" name="Google Shape;5176;p52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77" name="Google Shape;5177;p5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8" name="Google Shape;5178;p5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52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81" name="Google Shape;5181;p522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82" name="Google Shape;5182;p522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83" name="Google Shape;5183;p5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4" name="Google Shape;5184;p52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85" name="Google Shape;5185;p5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6" name="Google Shape;5186;p5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87" name="Shape 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Google Shape;5188;p523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89" name="Google Shape;5189;p523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90" name="Google Shape;5190;p523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91" name="Google Shape;5191;p5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2" name="Google Shape;5192;p52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93" name="Google Shape;5193;p5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4" name="Google Shape;5194;p5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95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6" name="Google Shape;5196;p524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197" name="Google Shape;5197;p524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98" name="Google Shape;5198;p524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99" name="Google Shape;5199;p5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0" name="Google Shape;5200;p52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01" name="Google Shape;5201;p5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2" name="Google Shape;5202;p5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58" name="Google Shape;458;p54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9" name="Google Shape;459;p5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60" name="Google Shape;460;p5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1" name="Google Shape;461;p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4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3" name="Google Shape;463;p54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464" name="Google Shape;464;p54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65" name="Google Shape;465;p54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66" name="Google Shape;466;p5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7" name="Google Shape;467;p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52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05" name="Google Shape;5205;p525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06" name="Google Shape;5206;p525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07" name="Google Shape;5207;p525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208" name="Google Shape;5208;p5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9" name="Google Shape;5209;p52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10" name="Google Shape;5210;p5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1" name="Google Shape;5211;p5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3" name="Google Shape;5213;p526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5214" name="Google Shape;5214;p526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215" name="Google Shape;5215;p526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216" name="Google Shape;5216;p52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217" name="Google Shape;5217;p52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5218" name="Google Shape;5218;p5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9" name="Google Shape;5219;p526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20" name="Google Shape;5220;p526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21" name="Google Shape;5221;p526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222" name="Google Shape;5222;p526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223" name="Google Shape;5223;p526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224" name="Google Shape;5224;p5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5" name="Google Shape;5225;p5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26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7" name="Google Shape;5227;p527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5228" name="Google Shape;5228;p527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229" name="Google Shape;5229;p52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230" name="Google Shape;5230;p527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231" name="Google Shape;5231;p5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2" name="Google Shape;5232;p527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33" name="Google Shape;5233;p52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34" name="Google Shape;5234;p5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5" name="Google Shape;5235;p5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6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7" name="Google Shape;5237;p528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5238" name="Google Shape;5238;p528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239" name="Google Shape;5239;p528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240" name="Google Shape;5240;p52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241" name="Google Shape;5241;p528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242" name="Google Shape;5242;p5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3" name="Google Shape;5243;p52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44" name="Google Shape;5244;p528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5245" name="Google Shape;5245;p528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246" name="Google Shape;5246;p5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7" name="Google Shape;5247;p5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48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529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50" name="Google Shape;5250;p529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251" name="Google Shape;5251;p529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52" name="Google Shape;5252;p529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53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530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55" name="Google Shape;5255;p530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56" name="Google Shape;5256;p530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257" name="Google Shape;5257;p530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532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63" name="Google Shape;5263;p532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64" name="Google Shape;5264;p532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65" name="Google Shape;5265;p5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6" name="Google Shape;5266;p532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67" name="Google Shape;5267;p532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268" name="Google Shape;5268;p5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9" name="Google Shape;5269;p5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0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p533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72" name="Google Shape;5272;p533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73" name="Google Shape;5273;p533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74" name="Google Shape;5274;p5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5" name="Google Shape;5275;p533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6" name="Google Shape;5276;p533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7" name="Google Shape;5277;p533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78" name="Google Shape;5278;p533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279" name="Google Shape;5279;p5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0" name="Google Shape;5280;p5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534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83" name="Google Shape;5283;p534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84" name="Google Shape;5284;p534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85" name="Google Shape;5285;p534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86" name="Google Shape;5286;p534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287" name="Google Shape;5287;p5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8" name="Google Shape;5288;p534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89" name="Google Shape;5289;p534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90" name="Google Shape;5290;p5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1" name="Google Shape;5291;p5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p535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94" name="Google Shape;5294;p535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95" name="Google Shape;5295;p535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96" name="Google Shape;5296;p535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97" name="Google Shape;5297;p5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8" name="Google Shape;5298;p535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299" name="Google Shape;5299;p535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5300" name="Google Shape;5300;p535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301" name="Google Shape;5301;p535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302" name="Google Shape;5302;p53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03" name="Google Shape;5303;p5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4" name="Google Shape;5304;p5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1" name="Google Shape;471;p55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2" name="Google Shape;472;p55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3" name="Google Shape;473;p55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4" name="Google Shape;474;p55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75" name="Google Shape;475;p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77" name="Google Shape;477;p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05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536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07" name="Google Shape;5307;p536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08" name="Google Shape;5308;p536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09" name="Google Shape;5309;p536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10" name="Google Shape;5310;p536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311" name="Google Shape;5311;p5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2" name="Google Shape;5312;p53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13" name="Google Shape;5313;p5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4" name="Google Shape;5314;p5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Google Shape;5316;p537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17" name="Google Shape;5317;p537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18" name="Google Shape;5318;p537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19" name="Google Shape;5319;p537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20" name="Google Shape;5320;p537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321" name="Google Shape;5321;p5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2" name="Google Shape;5322;p53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5323" name="Google Shape;5323;p537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5324" name="Google Shape;5324;p5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5" name="Google Shape;5325;p5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26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538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28" name="Google Shape;5328;p538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29" name="Google Shape;5329;p538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30" name="Google Shape;5330;p538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31" name="Google Shape;5331;p538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332" name="Google Shape;5332;p538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33" name="Google Shape;5333;p5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4" name="Google Shape;5334;p5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5" name="Google Shape;5335;p5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7" name="Google Shape;5337;p539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5338" name="Google Shape;5338;p539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339" name="Google Shape;5339;p539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340" name="Google Shape;5340;p539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341" name="Google Shape;5341;p5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2" name="Google Shape;5342;p539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43" name="Google Shape;5343;p539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344" name="Google Shape;5344;p5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5" name="Google Shape;5345;p5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p540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54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50" name="Google Shape;5350;p541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351" name="Google Shape;5351;p541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52" name="Google Shape;5352;p54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53" name="Google Shape;5353;p5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4" name="Google Shape;5354;p541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55" name="Google Shape;5355;p541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56" name="Google Shape;5356;p54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57" name="Google Shape;5357;p5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8" name="Google Shape;5358;p5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0" name="Shape 5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p54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62" name="Google Shape;5362;p54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63" name="Google Shape;5363;p54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64" name="Google Shape;5364;p5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5" name="Google Shape;5365;p543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66" name="Google Shape;5366;p543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67" name="Google Shape;5367;p543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68" name="Google Shape;5368;p543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69" name="Google Shape;5369;p543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70" name="Google Shape;5370;p543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71" name="Google Shape;5371;p543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72" name="Google Shape;5372;p543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73" name="Google Shape;5373;p543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4" name="Google Shape;5374;p543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5" name="Google Shape;5375;p543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6" name="Google Shape;5376;p543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7" name="Google Shape;5377;p54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78" name="Google Shape;5378;p5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9" name="Google Shape;5379;p5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80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544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82" name="Google Shape;5382;p544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83" name="Google Shape;5383;p544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84" name="Google Shape;5384;p5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5" name="Google Shape;5385;p5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386" name="Google Shape;5386;p5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7" name="Google Shape;5387;p5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8" name="Google Shape;5388;p544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89" name="Google Shape;5389;p544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0" name="Google Shape;5390;p544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91" name="Google Shape;5391;p544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2" name="Google Shape;5392;p544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93" name="Google Shape;5393;p544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94" name="Shape 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5" name="Google Shape;5395;p545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96" name="Google Shape;5396;p545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97" name="Google Shape;5397;p545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98" name="Google Shape;5398;p5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9" name="Google Shape;5399;p545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0" name="Google Shape;5400;p54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401" name="Google Shape;5401;p5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2" name="Google Shape;5402;p5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1" name="Google Shape;481;p5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82" name="Google Shape;482;p5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83" name="Google Shape;483;p5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4" name="Google Shape;484;p5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85" name="Google Shape;485;p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87" name="Google Shape;487;p56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488" name="Google Shape;488;p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03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4" name="Google Shape;5404;p546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5405" name="Google Shape;5405;p546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406" name="Google Shape;5406;p546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407" name="Google Shape;5407;p546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408" name="Google Shape;5408;p5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9" name="Google Shape;5409;p54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10" name="Google Shape;5410;p5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1" name="Google Shape;5411;p5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547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14" name="Google Shape;5414;p547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15" name="Google Shape;5415;p547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16" name="Google Shape;5416;p5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7" name="Google Shape;5417;p547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18" name="Google Shape;5418;p547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9" name="Google Shape;5419;p547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20" name="Google Shape;5420;p547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21" name="Google Shape;5421;p547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22" name="Google Shape;5422;p547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23" name="Google Shape;5423;p547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424" name="Google Shape;5424;p5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5" name="Google Shape;5425;p5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26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548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28" name="Google Shape;5428;p548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29" name="Google Shape;5429;p548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30" name="Google Shape;5430;p5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1" name="Google Shape;5431;p54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32" name="Google Shape;5432;p548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33" name="Google Shape;5433;p548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4" name="Google Shape;5434;p548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35" name="Google Shape;5435;p548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6" name="Google Shape;5436;p548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37" name="Google Shape;5437;p548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8" name="Google Shape;5438;p548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39" name="Google Shape;5439;p548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440" name="Google Shape;5440;p5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1" name="Google Shape;5441;p5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42" name="Shape 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3" name="Google Shape;5443;p549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44" name="Google Shape;5444;p549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45" name="Google Shape;5445;p549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46" name="Google Shape;5446;p5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7" name="Google Shape;5447;p549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8" name="Google Shape;5448;p549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49" name="Google Shape;5449;p5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0" name="Google Shape;5450;p5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5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550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53" name="Google Shape;5453;p550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54" name="Google Shape;5454;p550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55" name="Google Shape;5455;p550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456" name="Google Shape;5456;p5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7" name="Google Shape;5457;p55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458" name="Google Shape;5458;p5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9" name="Google Shape;5459;p5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0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1" name="Google Shape;5461;p551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5462" name="Google Shape;5462;p551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463" name="Google Shape;5463;p551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464" name="Google Shape;5464;p551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465" name="Google Shape;5465;p551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5466" name="Google Shape;5466;p5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7" name="Google Shape;5467;p5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468" name="Google Shape;5468;p5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9" name="Google Shape;5469;p5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p552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72" name="Google Shape;5472;p552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73" name="Google Shape;5473;p552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74" name="Google Shape;5474;p5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5" name="Google Shape;5475;p55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76" name="Google Shape;5476;p5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7" name="Google Shape;5477;p5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78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9" name="Google Shape;5479;p553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80" name="Google Shape;5480;p553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81" name="Google Shape;5481;p553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82" name="Google Shape;5482;p5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3" name="Google Shape;5483;p55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84" name="Google Shape;5484;p5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5" name="Google Shape;5485;p5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7" name="Google Shape;5487;p5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8" name="Google Shape;5488;p554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89" name="Google Shape;5489;p55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490" name="Google Shape;5490;p554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91" name="Google Shape;5491;p5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2" name="Google Shape;5492;p554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93" name="Google Shape;5493;p554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4" name="Google Shape;5494;p554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95" name="Google Shape;5495;p554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6" name="Google Shape;5496;p554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97" name="Google Shape;5497;p554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8" name="Google Shape;5498;p554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499" name="Google Shape;5499;p554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0" name="Google Shape;5500;p554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501" name="Google Shape;5501;p554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02" name="Google Shape;5502;p554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503" name="Google Shape;5503;p554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504" name="Google Shape;5504;p5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5" name="Google Shape;5505;p5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6" name="Google Shape;5506;p554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p555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09" name="Google Shape;5509;p555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10" name="Google Shape;5510;p55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11" name="Google Shape;5511;p5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2" name="Google Shape;5512;p5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13" name="Google Shape;5513;p555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514" name="Google Shape;5514;p555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15" name="Google Shape;5515;p555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516" name="Google Shape;5516;p555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17" name="Google Shape;5517;p555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518" name="Google Shape;5518;p555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19" name="Google Shape;5519;p555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520" name="Google Shape;5520;p555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521" name="Google Shape;5521;p5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2" name="Google Shape;5522;p5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2" name="Google Shape;492;p5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3" name="Google Shape;493;p57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4" name="Google Shape;494;p57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5" name="Google Shape;495;p57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496" name="Google Shape;496;p57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7" name="Google Shape;497;p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Google Shape;5524;p55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525" name="Google Shape;5525;p55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26" name="Google Shape;5526;p55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27" name="Google Shape;5527;p55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28" name="Google Shape;5528;p5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9" name="Google Shape;5529;p556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30" name="Google Shape;5530;p5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1" name="Google Shape;5531;p5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2" name="Google Shape;5532;p556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p557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535" name="Google Shape;5535;p557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36" name="Google Shape;5536;p557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37" name="Google Shape;5537;p557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38" name="Google Shape;5538;p5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9" name="Google Shape;5539;p55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0" name="Google Shape;5540;p5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1" name="Google Shape;5541;p5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42" name="Shape 5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3" name="Google Shape;5543;p558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544" name="Google Shape;5544;p558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45" name="Google Shape;5545;p558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46" name="Google Shape;5546;p558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47" name="Google Shape;5547;p5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8" name="Google Shape;5548;p55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9" name="Google Shape;5549;p5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0" name="Google Shape;5550;p5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5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55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53" name="Google Shape;5553;p559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54" name="Google Shape;5554;p559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55" name="Google Shape;5555;p5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6" name="Google Shape;5556;p55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57" name="Google Shape;5557;p5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8" name="Google Shape;5558;p5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59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" name="Google Shape;5560;p560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61" name="Google Shape;5561;p560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62" name="Google Shape;5562;p560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63" name="Google Shape;5563;p5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4" name="Google Shape;5564;p56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65" name="Google Shape;5565;p5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6" name="Google Shape;5566;p5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67" name="Shape 5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8" name="Google Shape;5568;p561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69" name="Google Shape;5569;p561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70" name="Google Shape;5570;p561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71" name="Google Shape;5571;p5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2" name="Google Shape;5572;p56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73" name="Google Shape;5573;p5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4" name="Google Shape;5574;p5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75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Google Shape;5576;p56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577" name="Google Shape;5577;p562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578" name="Google Shape;5578;p562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579" name="Google Shape;5579;p562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580" name="Google Shape;5580;p5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1" name="Google Shape;5581;p56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82" name="Google Shape;5582;p5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3" name="Google Shape;5583;p5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4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5" name="Google Shape;5585;p563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5586" name="Google Shape;5586;p563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587" name="Google Shape;5587;p563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588" name="Google Shape;5588;p56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589" name="Google Shape;5589;p56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5590" name="Google Shape;5590;p5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1" name="Google Shape;5591;p563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92" name="Google Shape;5592;p563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93" name="Google Shape;5593;p563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594" name="Google Shape;5594;p563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595" name="Google Shape;5595;p56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596" name="Google Shape;5596;p5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7" name="Google Shape;5597;p5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98" name="Shape 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9" name="Google Shape;5599;p564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5600" name="Google Shape;5600;p564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601" name="Google Shape;5601;p56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602" name="Google Shape;5602;p564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603" name="Google Shape;5603;p5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4" name="Google Shape;5604;p564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05" name="Google Shape;5605;p56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06" name="Google Shape;5606;p5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7" name="Google Shape;5607;p5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9" name="Google Shape;5609;p565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5610" name="Google Shape;5610;p56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611" name="Google Shape;5611;p565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612" name="Google Shape;5612;p56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613" name="Google Shape;5613;p565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614" name="Google Shape;5614;p5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5" name="Google Shape;5615;p565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16" name="Google Shape;5616;p565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5617" name="Google Shape;5617;p565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618" name="Google Shape;5618;p5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9" name="Google Shape;5619;p5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58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502" name="Google Shape;502;p58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03" name="Google Shape;503;p58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04" name="Google Shape;504;p58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05" name="Google Shape;505;p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7" name="Google Shape;507;p58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08" name="Google Shape;508;p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20" name="Shape 5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" name="Google Shape;5621;p566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22" name="Google Shape;5622;p566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623" name="Google Shape;5623;p566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24" name="Google Shape;5624;p566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p567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27" name="Google Shape;5627;p567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28" name="Google Shape;5628;p567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629" name="Google Shape;5629;p567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569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35" name="Google Shape;5635;p569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36" name="Google Shape;5636;p569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37" name="Google Shape;5637;p5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8" name="Google Shape;5638;p569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39" name="Google Shape;5639;p569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40" name="Google Shape;5640;p5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1" name="Google Shape;5641;p5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42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3" name="Google Shape;5643;p570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44" name="Google Shape;5644;p570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45" name="Google Shape;5645;p570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46" name="Google Shape;5646;p5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7" name="Google Shape;5647;p570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48" name="Google Shape;5648;p570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49" name="Google Shape;5649;p570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50" name="Google Shape;5650;p570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51" name="Google Shape;5651;p5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2" name="Google Shape;5652;p5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53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p571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55" name="Google Shape;5655;p571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56" name="Google Shape;5656;p571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57" name="Google Shape;5657;p571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58" name="Google Shape;5658;p571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659" name="Google Shape;5659;p5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0" name="Google Shape;5660;p571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61" name="Google Shape;5661;p571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62" name="Google Shape;5662;p5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3" name="Google Shape;5663;p5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p572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66" name="Google Shape;5666;p572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67" name="Google Shape;5667;p572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68" name="Google Shape;5668;p572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69" name="Google Shape;5669;p5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0" name="Google Shape;5670;p572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5671" name="Google Shape;5671;p572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5672" name="Google Shape;5672;p572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673" name="Google Shape;5673;p572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674" name="Google Shape;5674;p57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75" name="Google Shape;5675;p5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6" name="Google Shape;5676;p5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p573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79" name="Google Shape;5679;p573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80" name="Google Shape;5680;p573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81" name="Google Shape;5681;p573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82" name="Google Shape;5682;p573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683" name="Google Shape;5683;p5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4" name="Google Shape;5684;p57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85" name="Google Shape;5685;p5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6" name="Google Shape;5686;p5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p574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89" name="Google Shape;5689;p574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90" name="Google Shape;5690;p574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91" name="Google Shape;5691;p574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92" name="Google Shape;5692;p574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693" name="Google Shape;5693;p5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57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5695" name="Google Shape;5695;p574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5696" name="Google Shape;5696;p5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7" name="Google Shape;5697;p5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98" name="Shape 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9" name="Google Shape;5699;p575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00" name="Google Shape;5700;p575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01" name="Google Shape;5701;p575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02" name="Google Shape;5702;p575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03" name="Google Shape;5703;p575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704" name="Google Shape;5704;p575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05" name="Google Shape;5705;p5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06" name="Google Shape;5706;p5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7" name="Google Shape;5707;p5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8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9" name="Google Shape;5709;p576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5710" name="Google Shape;5710;p576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711" name="Google Shape;5711;p576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712" name="Google Shape;5712;p576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713" name="Google Shape;5713;p5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4" name="Google Shape;5714;p576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15" name="Google Shape;5715;p576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716" name="Google Shape;5716;p5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7" name="Google Shape;5717;p5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18" name="Shape 5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Google Shape;5719;p577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57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22" name="Google Shape;5722;p578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723" name="Google Shape;5723;p578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24" name="Google Shape;5724;p57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25" name="Google Shape;5725;p5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6" name="Google Shape;5726;p578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27" name="Google Shape;5727;p578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8" name="Google Shape;5728;p578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29" name="Google Shape;5729;p5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0" name="Google Shape;5730;p5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31" name="Shape 5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2" name="Shape 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3" name="Google Shape;5733;p580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34" name="Google Shape;5734;p580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35" name="Google Shape;5735;p580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36" name="Google Shape;5736;p5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7" name="Google Shape;5737;p580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38" name="Google Shape;5738;p580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39" name="Google Shape;5739;p580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40" name="Google Shape;5740;p580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41" name="Google Shape;5741;p580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42" name="Google Shape;5742;p580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43" name="Google Shape;5743;p580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44" name="Google Shape;5744;p580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45" name="Google Shape;5745;p580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6" name="Google Shape;5746;p580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7" name="Google Shape;5747;p580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8" name="Google Shape;5748;p580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9" name="Google Shape;5749;p580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50" name="Google Shape;5750;p5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1" name="Google Shape;5751;p5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2" name="Shape 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3" name="Google Shape;5753;p581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54" name="Google Shape;5754;p581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55" name="Google Shape;5755;p581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56" name="Google Shape;5756;p5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7" name="Google Shape;5757;p5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58" name="Google Shape;5758;p5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9" name="Google Shape;5759;p5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0" name="Google Shape;5760;p581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61" name="Google Shape;5761;p581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2" name="Google Shape;5762;p581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63" name="Google Shape;5763;p581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4" name="Google Shape;5764;p581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765" name="Google Shape;5765;p581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6" name="Shape 5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7" name="Google Shape;5767;p582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68" name="Google Shape;5768;p582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69" name="Google Shape;5769;p582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70" name="Google Shape;5770;p5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1" name="Google Shape;5771;p582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72" name="Google Shape;5772;p58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773" name="Google Shape;5773;p5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4" name="Google Shape;5774;p5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75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6" name="Google Shape;5776;p583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5777" name="Google Shape;5777;p583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778" name="Google Shape;5778;p583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779" name="Google Shape;5779;p583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780" name="Google Shape;5780;p5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1" name="Google Shape;5781;p58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82" name="Google Shape;5782;p5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3" name="Google Shape;5783;p5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84" name="Shape 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Google Shape;5785;p584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86" name="Google Shape;5786;p584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87" name="Google Shape;5787;p584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788" name="Google Shape;5788;p5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9" name="Google Shape;5789;p584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90" name="Google Shape;5790;p584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91" name="Google Shape;5791;p584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92" name="Google Shape;5792;p584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93" name="Google Shape;5793;p584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794" name="Google Shape;5794;p584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95" name="Google Shape;5795;p584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796" name="Google Shape;5796;p5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7" name="Google Shape;5797;p5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98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9" name="Google Shape;5799;p585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00" name="Google Shape;5800;p585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801" name="Google Shape;5801;p585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02" name="Google Shape;5802;p5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3" name="Google Shape;5803;p58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04" name="Google Shape;5804;p585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05" name="Google Shape;5805;p585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6" name="Google Shape;5806;p585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07" name="Google Shape;5807;p585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8" name="Google Shape;5808;p585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09" name="Google Shape;5809;p585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10" name="Google Shape;5810;p585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11" name="Google Shape;5811;p585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812" name="Google Shape;5812;p5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3" name="Google Shape;5813;p5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14" name="Shape 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5" name="Google Shape;5815;p586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16" name="Google Shape;5816;p586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817" name="Google Shape;5817;p586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18" name="Google Shape;5818;p5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9" name="Google Shape;5819;p586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20" name="Google Shape;5820;p586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21" name="Google Shape;5821;p5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2" name="Google Shape;5822;p5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14" name="Google Shape;514;p60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15" name="Google Shape;515;p60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16" name="Google Shape;516;p6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17" name="Google Shape;517;p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0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60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0" name="Google Shape;520;p60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23" name="Shape 5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Google Shape;5824;p587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25" name="Google Shape;5825;p587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26" name="Google Shape;5826;p587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827" name="Google Shape;5827;p587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828" name="Google Shape;5828;p5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9" name="Google Shape;5829;p58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830" name="Google Shape;5830;p5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1" name="Google Shape;5831;p5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2" name="Shape 5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3" name="Google Shape;5833;p588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5834" name="Google Shape;5834;p588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835" name="Google Shape;5835;p588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836" name="Google Shape;5836;p588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837" name="Google Shape;5837;p588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5838" name="Google Shape;5838;p5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9" name="Google Shape;5839;p5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840" name="Google Shape;5840;p5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1" name="Google Shape;5841;p5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42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3" name="Google Shape;5843;p589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44" name="Google Shape;5844;p589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45" name="Google Shape;5845;p589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846" name="Google Shape;5846;p5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7" name="Google Shape;5847;p58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848" name="Google Shape;5848;p5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9" name="Google Shape;5849;p5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50" name="Shape 5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1" name="Google Shape;5851;p590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52" name="Google Shape;5852;p590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53" name="Google Shape;5853;p590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854" name="Google Shape;5854;p5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5" name="Google Shape;5855;p59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856" name="Google Shape;5856;p5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7" name="Google Shape;5857;p5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58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9" name="Google Shape;5859;p5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0" name="Google Shape;5860;p591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61" name="Google Shape;5861;p59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862" name="Google Shape;5862;p591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63" name="Google Shape;5863;p5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4" name="Google Shape;5864;p591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65" name="Google Shape;5865;p591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6" name="Google Shape;5866;p591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67" name="Google Shape;5867;p591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8" name="Google Shape;5868;p591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69" name="Google Shape;5869;p591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0" name="Google Shape;5870;p591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71" name="Google Shape;5871;p591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2" name="Google Shape;5872;p591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73" name="Google Shape;5873;p591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4" name="Google Shape;5874;p591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75" name="Google Shape;5875;p591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876" name="Google Shape;5876;p5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7" name="Google Shape;5877;p5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8" name="Google Shape;5878;p591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592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81" name="Google Shape;5881;p592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82" name="Google Shape;5882;p59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883" name="Google Shape;5883;p5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4" name="Google Shape;5884;p5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85" name="Google Shape;5885;p592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86" name="Google Shape;5886;p592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7" name="Google Shape;5887;p592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88" name="Google Shape;5888;p592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89" name="Google Shape;5889;p592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90" name="Google Shape;5890;p592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91" name="Google Shape;5891;p592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92" name="Google Shape;5892;p592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893" name="Google Shape;5893;p5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4" name="Google Shape;5894;p5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95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p593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897" name="Google Shape;5897;p593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98" name="Google Shape;5898;p593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99" name="Google Shape;5899;p593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00" name="Google Shape;5900;p5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1" name="Google Shape;5901;p593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02" name="Google Shape;5902;p5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3" name="Google Shape;5903;p5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4" name="Google Shape;5904;p593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5" name="Shape 5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6" name="Google Shape;5906;p594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907" name="Google Shape;5907;p594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08" name="Google Shape;5908;p594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09" name="Google Shape;5909;p594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10" name="Google Shape;5910;p5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1" name="Google Shape;5911;p59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12" name="Google Shape;5912;p5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3" name="Google Shape;5913;p5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14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Google Shape;5915;p595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916" name="Google Shape;5916;p595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17" name="Google Shape;5917;p595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18" name="Google Shape;5918;p595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19" name="Google Shape;5919;p5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0" name="Google Shape;5920;p59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21" name="Google Shape;5921;p5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2" name="Google Shape;5922;p5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23" name="Shape 5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4" name="Google Shape;5924;p59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25" name="Google Shape;5925;p596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26" name="Google Shape;5926;p596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27" name="Google Shape;5927;p5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8" name="Google Shape;5928;p59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29" name="Google Shape;5929;p5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0" name="Google Shape;5930;p5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1" name="Shape 5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Google Shape;5932;p597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33" name="Google Shape;5933;p597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34" name="Google Shape;5934;p597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35" name="Google Shape;5935;p5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6" name="Google Shape;5936;p59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37" name="Google Shape;5937;p5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8" name="Google Shape;5938;p5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9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598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41" name="Google Shape;5941;p598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42" name="Google Shape;5942;p598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43" name="Google Shape;5943;p5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4" name="Google Shape;5944;p59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45" name="Google Shape;5945;p5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6" name="Google Shape;5946;p5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47" name="Shape 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p59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49" name="Google Shape;5949;p599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50" name="Google Shape;5950;p599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951" name="Google Shape;5951;p599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52" name="Google Shape;5952;p5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3" name="Google Shape;5953;p59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54" name="Google Shape;5954;p5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5" name="Google Shape;5955;p5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56" name="Shape 5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7" name="Google Shape;5957;p600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5958" name="Google Shape;5958;p600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959" name="Google Shape;5959;p600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960" name="Google Shape;5960;p60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5961" name="Google Shape;5961;p600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5962" name="Google Shape;5962;p6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3" name="Google Shape;5963;p600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64" name="Google Shape;5964;p600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65" name="Google Shape;5965;p600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966" name="Google Shape;5966;p600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967" name="Google Shape;5967;p600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5968" name="Google Shape;5968;p6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9" name="Google Shape;5969;p6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70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1" name="Google Shape;5971;p601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5972" name="Google Shape;5972;p601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973" name="Google Shape;5973;p60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974" name="Google Shape;5974;p601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975" name="Google Shape;5975;p6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6" name="Google Shape;5976;p601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77" name="Google Shape;5977;p60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78" name="Google Shape;5978;p6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9" name="Google Shape;5979;p6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80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1" name="Google Shape;5981;p602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5982" name="Google Shape;5982;p60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983" name="Google Shape;5983;p602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984" name="Google Shape;5984;p60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5985" name="Google Shape;5985;p602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986" name="Google Shape;5986;p6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7" name="Google Shape;5987;p602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88" name="Google Shape;5988;p602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5989" name="Google Shape;5989;p602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990" name="Google Shape;5990;p6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1" name="Google Shape;5991;p6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92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Google Shape;5993;p603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94" name="Google Shape;5994;p603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95" name="Google Shape;5995;p603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996" name="Google Shape;5996;p603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97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Google Shape;5998;p604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99" name="Google Shape;5999;p604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00" name="Google Shape;6000;p604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001" name="Google Shape;6001;p604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5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606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07" name="Google Shape;6007;p606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08" name="Google Shape;6008;p606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09" name="Google Shape;6009;p6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0" name="Google Shape;6010;p606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11" name="Google Shape;6011;p606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012" name="Google Shape;6012;p6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3" name="Google Shape;6013;p6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14" name="Shape 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5" name="Google Shape;6015;p607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16" name="Google Shape;6016;p607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17" name="Google Shape;6017;p607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18" name="Google Shape;6018;p6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9" name="Google Shape;6019;p607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20" name="Google Shape;6020;p607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21" name="Google Shape;6021;p607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22" name="Google Shape;6022;p607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023" name="Google Shape;6023;p6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4" name="Google Shape;6024;p6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6" name="Google Shape;526;p6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7" name="Google Shape;527;p6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8" name="Google Shape;528;p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2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0" name="Google Shape;530;p62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62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2" name="Google Shape;532;p62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3" name="Google Shape;533;p62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4" name="Google Shape;534;p62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35" name="Google Shape;535;p62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6" name="Google Shape;536;p62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62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62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62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62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6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2" name="Google Shape;542;p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25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p608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27" name="Google Shape;6027;p608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28" name="Google Shape;6028;p608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29" name="Google Shape;6029;p608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30" name="Google Shape;6030;p608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31" name="Google Shape;6031;p6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2" name="Google Shape;6032;p608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33" name="Google Shape;6033;p608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034" name="Google Shape;6034;p6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5" name="Google Shape;6035;p6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36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7" name="Google Shape;6037;p609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38" name="Google Shape;6038;p609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39" name="Google Shape;6039;p609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40" name="Google Shape;6040;p609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41" name="Google Shape;6041;p6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2" name="Google Shape;6042;p609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6043" name="Google Shape;6043;p609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6044" name="Google Shape;6044;p609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045" name="Google Shape;6045;p609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046" name="Google Shape;6046;p609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047" name="Google Shape;6047;p6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8" name="Google Shape;6048;p6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49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10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51" name="Google Shape;6051;p610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52" name="Google Shape;6052;p610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53" name="Google Shape;6053;p610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54" name="Google Shape;6054;p610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55" name="Google Shape;6055;p6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6" name="Google Shape;6056;p61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057" name="Google Shape;6057;p6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8" name="Google Shape;6058;p6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59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611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61" name="Google Shape;6061;p611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62" name="Google Shape;6062;p611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63" name="Google Shape;6063;p611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64" name="Google Shape;6064;p611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65" name="Google Shape;6065;p6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6" name="Google Shape;6066;p61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067" name="Google Shape;6067;p611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6068" name="Google Shape;6068;p6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9" name="Google Shape;6069;p6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70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1" name="Google Shape;6071;p612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72" name="Google Shape;6072;p612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73" name="Google Shape;6073;p612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74" name="Google Shape;6074;p612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75" name="Google Shape;6075;p612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76" name="Google Shape;6076;p612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77" name="Google Shape;6077;p6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8" name="Google Shape;6078;p6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9" name="Google Shape;6079;p6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1" name="Google Shape;6081;p613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6082" name="Google Shape;6082;p613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083" name="Google Shape;6083;p613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084" name="Google Shape;6084;p613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085" name="Google Shape;6085;p6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6" name="Google Shape;6086;p613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87" name="Google Shape;6087;p613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088" name="Google Shape;6088;p6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9" name="Google Shape;6089;p6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90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" name="Google Shape;6091;p614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92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3" name="Google Shape;6093;p61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94" name="Google Shape;6094;p615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95" name="Google Shape;6095;p615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96" name="Google Shape;6096;p615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097" name="Google Shape;6097;p6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8" name="Google Shape;6098;p615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99" name="Google Shape;6099;p615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00" name="Google Shape;6100;p615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01" name="Google Shape;6101;p6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2" name="Google Shape;6102;p6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03" name="Shape 6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p617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06" name="Google Shape;6106;p617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07" name="Google Shape;6107;p617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08" name="Google Shape;6108;p6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9" name="Google Shape;6109;p617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10" name="Google Shape;6110;p617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11" name="Google Shape;6111;p617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12" name="Google Shape;6112;p617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13" name="Google Shape;6113;p617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14" name="Google Shape;6114;p617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15" name="Google Shape;6115;p617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16" name="Google Shape;6116;p617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17" name="Google Shape;6117;p617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8" name="Google Shape;6118;p617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9" name="Google Shape;6119;p617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0" name="Google Shape;6120;p617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1" name="Google Shape;6121;p617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22" name="Google Shape;6122;p6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3" name="Google Shape;6123;p6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46" name="Google Shape;546;p6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47" name="Google Shape;547;p6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48" name="Google Shape;548;p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0" name="Google Shape;550;p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63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53" name="Google Shape;553;p63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63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55" name="Google Shape;555;p63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63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557" name="Google Shape;557;p63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24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Google Shape;6125;p618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26" name="Google Shape;6126;p618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27" name="Google Shape;6127;p618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28" name="Google Shape;6128;p6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9" name="Google Shape;6129;p6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30" name="Google Shape;6130;p6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1" name="Google Shape;6131;p6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2" name="Google Shape;6132;p618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33" name="Google Shape;6133;p618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4" name="Google Shape;6134;p618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35" name="Google Shape;6135;p618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36" name="Google Shape;6136;p618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137" name="Google Shape;6137;p618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38" name="Shape 6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9" name="Google Shape;6139;p619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40" name="Google Shape;6140;p619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41" name="Google Shape;6141;p619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42" name="Google Shape;6142;p6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3" name="Google Shape;6143;p619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44" name="Google Shape;6144;p61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145" name="Google Shape;6145;p6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6" name="Google Shape;6146;p6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47" name="Shape 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oogle Shape;6148;p620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6149" name="Google Shape;6149;p620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150" name="Google Shape;6150;p620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151" name="Google Shape;6151;p620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152" name="Google Shape;6152;p6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3" name="Google Shape;6153;p62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54" name="Google Shape;6154;p6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5" name="Google Shape;6155;p6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56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Google Shape;6157;p621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58" name="Google Shape;6158;p621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59" name="Google Shape;6159;p621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60" name="Google Shape;6160;p6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1" name="Google Shape;6161;p621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62" name="Google Shape;6162;p621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3" name="Google Shape;6163;p621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64" name="Google Shape;6164;p621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5" name="Google Shape;6165;p621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66" name="Google Shape;6166;p621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7" name="Google Shape;6167;p621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168" name="Google Shape;6168;p6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9" name="Google Shape;6169;p6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70" name="Shape 6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1" name="Google Shape;6171;p622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72" name="Google Shape;6172;p622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73" name="Google Shape;6173;p622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74" name="Google Shape;6174;p6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5" name="Google Shape;6175;p62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76" name="Google Shape;6176;p622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77" name="Google Shape;6177;p622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78" name="Google Shape;6178;p622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79" name="Google Shape;6179;p622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0" name="Google Shape;6180;p622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81" name="Google Shape;6181;p622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2" name="Google Shape;6182;p622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183" name="Google Shape;6183;p622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184" name="Google Shape;6184;p6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5" name="Google Shape;6185;p6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86" name="Shape 6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7" name="Google Shape;6187;p623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88" name="Google Shape;6188;p623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89" name="Google Shape;6189;p623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90" name="Google Shape;6190;p6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1" name="Google Shape;6191;p623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92" name="Google Shape;6192;p623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93" name="Google Shape;6193;p6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4" name="Google Shape;6194;p6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95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p624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97" name="Google Shape;6197;p624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98" name="Google Shape;6198;p624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99" name="Google Shape;6199;p624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00" name="Google Shape;6200;p6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1" name="Google Shape;6201;p62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202" name="Google Shape;6202;p6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3" name="Google Shape;6203;p6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04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5" name="Google Shape;6205;p625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6206" name="Google Shape;6206;p625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207" name="Google Shape;6207;p625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208" name="Google Shape;6208;p625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209" name="Google Shape;6209;p625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6210" name="Google Shape;6210;p6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1" name="Google Shape;6211;p62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212" name="Google Shape;6212;p6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3" name="Google Shape;6213;p6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14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" name="Google Shape;6215;p626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16" name="Google Shape;6216;p62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17" name="Google Shape;6217;p626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218" name="Google Shape;6218;p6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9" name="Google Shape;6219;p62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20" name="Google Shape;6220;p6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1" name="Google Shape;6221;p6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22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Google Shape;6223;p627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24" name="Google Shape;6224;p62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25" name="Google Shape;6225;p627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226" name="Google Shape;6226;p6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7" name="Google Shape;6227;p62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28" name="Google Shape;6228;p6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9" name="Google Shape;6229;p6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60" name="Google Shape;560;p64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1" name="Google Shape;561;p64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62" name="Google Shape;562;p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4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6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5" name="Google Shape;565;p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30" name="Shape 6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31" name="Google Shape;6231;p6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2" name="Google Shape;6232;p628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33" name="Google Shape;6233;p628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34" name="Google Shape;6234;p628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35" name="Google Shape;6235;p6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6" name="Google Shape;6236;p628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37" name="Google Shape;6237;p628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38" name="Google Shape;6238;p628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39" name="Google Shape;6239;p628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0" name="Google Shape;6240;p628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41" name="Google Shape;6241;p628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2" name="Google Shape;6242;p628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43" name="Google Shape;6243;p628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4" name="Google Shape;6244;p628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45" name="Google Shape;6245;p628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6" name="Google Shape;6246;p628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47" name="Google Shape;6247;p628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248" name="Google Shape;6248;p6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9" name="Google Shape;6249;p6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0" name="Google Shape;6250;p628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51" name="Shape 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2" name="Google Shape;6252;p629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53" name="Google Shape;6253;p629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54" name="Google Shape;6254;p629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55" name="Google Shape;6255;p6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6" name="Google Shape;6256;p6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57" name="Google Shape;6257;p629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58" name="Google Shape;6258;p629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59" name="Google Shape;6259;p629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60" name="Google Shape;6260;p629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61" name="Google Shape;6261;p629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62" name="Google Shape;6262;p629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63" name="Google Shape;6263;p629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264" name="Google Shape;6264;p629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265" name="Google Shape;6265;p6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6" name="Google Shape;6266;p6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67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" name="Google Shape;6268;p630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269" name="Google Shape;6269;p630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70" name="Google Shape;6270;p630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71" name="Google Shape;6271;p630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72" name="Google Shape;6272;p6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3" name="Google Shape;6273;p630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74" name="Google Shape;6274;p6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5" name="Google Shape;6275;p6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6" name="Google Shape;6276;p630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7" name="Shape 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8" name="Google Shape;6278;p631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279" name="Google Shape;6279;p631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80" name="Google Shape;6280;p631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81" name="Google Shape;6281;p631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82" name="Google Shape;6282;p6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3" name="Google Shape;6283;p63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84" name="Google Shape;6284;p6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5" name="Google Shape;6285;p6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86" name="Shape 6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" name="Google Shape;6287;p632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288" name="Google Shape;6288;p632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89" name="Google Shape;6289;p632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90" name="Google Shape;6290;p632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91" name="Google Shape;6291;p6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2" name="Google Shape;6292;p63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93" name="Google Shape;6293;p6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4" name="Google Shape;6294;p6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95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Google Shape;6296;p63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297" name="Google Shape;6297;p633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298" name="Google Shape;6298;p63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99" name="Google Shape;6299;p6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0" name="Google Shape;6300;p63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01" name="Google Shape;6301;p6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2" name="Google Shape;6302;p6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3" name="Shape 6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4" name="Google Shape;6304;p634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305" name="Google Shape;6305;p634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06" name="Google Shape;6306;p634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07" name="Google Shape;6307;p6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8" name="Google Shape;6308;p63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09" name="Google Shape;6309;p6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0" name="Google Shape;6310;p6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11" name="Shape 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2" name="Google Shape;6312;p635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313" name="Google Shape;6313;p635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14" name="Google Shape;6314;p635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15" name="Google Shape;6315;p6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6" name="Google Shape;6316;p63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17" name="Google Shape;6317;p6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8" name="Google Shape;6318;p6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19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0" name="Google Shape;6320;p63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21" name="Google Shape;6321;p636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22" name="Google Shape;6322;p636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23" name="Google Shape;6323;p636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324" name="Google Shape;6324;p6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5" name="Google Shape;6325;p63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26" name="Google Shape;6326;p6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7" name="Google Shape;6327;p6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28" name="Shape 6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9" name="Google Shape;6329;p637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6330" name="Google Shape;6330;p63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331" name="Google Shape;6331;p637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332" name="Google Shape;6332;p63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333" name="Google Shape;6333;p637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6334" name="Google Shape;6334;p6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5" name="Google Shape;6335;p637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36" name="Google Shape;6336;p637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37" name="Google Shape;6337;p637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338" name="Google Shape;6338;p637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339" name="Google Shape;6339;p63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340" name="Google Shape;6340;p6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1" name="Google Shape;6341;p6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569" name="Google Shape;569;p6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570" name="Google Shape;570;p6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571" name="Google Shape;571;p6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572" name="Google Shape;572;p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4" name="Google Shape;574;p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42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3" name="Google Shape;6343;p638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6344" name="Google Shape;6344;p638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345" name="Google Shape;6345;p63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346" name="Google Shape;6346;p638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347" name="Google Shape;6347;p6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8" name="Google Shape;6348;p638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49" name="Google Shape;6349;p63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50" name="Google Shape;6350;p6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1" name="Google Shape;6351;p6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52" name="Shape 6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3" name="Google Shape;6353;p639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6354" name="Google Shape;6354;p639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355" name="Google Shape;6355;p639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356" name="Google Shape;6356;p63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357" name="Google Shape;6357;p639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358" name="Google Shape;6358;p6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9" name="Google Shape;6359;p639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60" name="Google Shape;6360;p639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6361" name="Google Shape;6361;p639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362" name="Google Shape;6362;p6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3" name="Google Shape;6363;p6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Google Shape;6365;p640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66" name="Google Shape;6366;p640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367" name="Google Shape;6367;p640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68" name="Google Shape;6368;p640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69" name="Shape 6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0" name="Google Shape;6370;p641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71" name="Google Shape;6371;p641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72" name="Google Shape;6372;p641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373" name="Google Shape;6373;p641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77" name="Shape 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8" name="Google Shape;6378;p643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79" name="Google Shape;6379;p643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80" name="Google Shape;6380;p643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81" name="Google Shape;6381;p6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2" name="Google Shape;6382;p643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83" name="Google Shape;6383;p643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384" name="Google Shape;6384;p6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5" name="Google Shape;6385;p6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86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p644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88" name="Google Shape;6388;p644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89" name="Google Shape;6389;p644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90" name="Google Shape;6390;p6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1" name="Google Shape;6391;p644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92" name="Google Shape;6392;p644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93" name="Google Shape;6393;p644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94" name="Google Shape;6394;p644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395" name="Google Shape;6395;p6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6" name="Google Shape;6396;p6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97" name="Shape 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" name="Google Shape;6398;p645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99" name="Google Shape;6399;p645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00" name="Google Shape;6400;p645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01" name="Google Shape;6401;p645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02" name="Google Shape;6402;p645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403" name="Google Shape;6403;p6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4" name="Google Shape;6404;p645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05" name="Google Shape;6405;p645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06" name="Google Shape;6406;p6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7" name="Google Shape;6407;p6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8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p646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10" name="Google Shape;6410;p646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11" name="Google Shape;6411;p646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12" name="Google Shape;6412;p646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13" name="Google Shape;6413;p6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4" name="Google Shape;6414;p646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6415" name="Google Shape;6415;p646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6416" name="Google Shape;6416;p646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417" name="Google Shape;6417;p646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418" name="Google Shape;6418;p646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19" name="Google Shape;6419;p6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0" name="Google Shape;6420;p6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21" name="Shape 6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2" name="Google Shape;6422;p647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23" name="Google Shape;6423;p647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24" name="Google Shape;6424;p647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25" name="Google Shape;6425;p647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26" name="Google Shape;6426;p647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427" name="Google Shape;6427;p6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8" name="Google Shape;6428;p64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29" name="Google Shape;6429;p6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0" name="Google Shape;6430;p6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1" name="Shape 6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2" name="Google Shape;6432;p648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33" name="Google Shape;6433;p648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34" name="Google Shape;6434;p648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35" name="Google Shape;6435;p648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36" name="Google Shape;6436;p648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437" name="Google Shape;6437;p6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8" name="Google Shape;6438;p64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439" name="Google Shape;6439;p648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6440" name="Google Shape;6440;p6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1" name="Google Shape;6441;p6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78" name="Google Shape;578;p6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9" name="Google Shape;579;p6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0" name="Google Shape;580;p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6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2" name="Google Shape;582;p66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66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4" name="Google Shape;584;p66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5" name="Google Shape;585;p66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86" name="Google Shape;586;p66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" name="Google Shape;587;p66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88" name="Google Shape;588;p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42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649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44" name="Google Shape;6444;p649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45" name="Google Shape;6445;p649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46" name="Google Shape;6446;p649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47" name="Google Shape;6447;p649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448" name="Google Shape;6448;p649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49" name="Google Shape;6449;p6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0" name="Google Shape;6450;p6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1" name="Google Shape;6451;p6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3" name="Google Shape;6453;p650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6454" name="Google Shape;6454;p650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455" name="Google Shape;6455;p650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456" name="Google Shape;6456;p650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457" name="Google Shape;6457;p6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8" name="Google Shape;6458;p650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59" name="Google Shape;6459;p650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460" name="Google Shape;6460;p6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1" name="Google Shape;6461;p6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62" name="Shape 6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3" name="Google Shape;6463;p651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64" name="Shape 6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5" name="Google Shape;6465;p65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66" name="Google Shape;6466;p652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467" name="Google Shape;6467;p652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68" name="Google Shape;6468;p652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69" name="Google Shape;6469;p6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0" name="Google Shape;6470;p652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71" name="Google Shape;6471;p652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72" name="Google Shape;6472;p652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73" name="Google Shape;6473;p6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4" name="Google Shape;6474;p6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75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76" name="Shape 6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7" name="Google Shape;6477;p654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78" name="Google Shape;6478;p654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79" name="Google Shape;6479;p654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80" name="Google Shape;6480;p6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1" name="Google Shape;6481;p654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482" name="Google Shape;6482;p654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483" name="Google Shape;6483;p654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484" name="Google Shape;6484;p654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485" name="Google Shape;6485;p654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486" name="Google Shape;6486;p654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487" name="Google Shape;6487;p654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488" name="Google Shape;6488;p654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489" name="Google Shape;6489;p654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0" name="Google Shape;6490;p654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1" name="Google Shape;6491;p654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2" name="Google Shape;6492;p654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3" name="Google Shape;6493;p654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94" name="Google Shape;6494;p6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5" name="Google Shape;6495;p6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96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p65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98" name="Google Shape;6498;p65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99" name="Google Shape;6499;p65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00" name="Google Shape;6500;p6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1" name="Google Shape;6501;p6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02" name="Google Shape;6502;p6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3" name="Google Shape;6503;p6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4" name="Google Shape;6504;p655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505" name="Google Shape;6505;p655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6" name="Google Shape;6506;p655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507" name="Google Shape;6507;p655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8" name="Google Shape;6508;p655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509" name="Google Shape;6509;p655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10" name="Shape 6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1" name="Google Shape;6511;p656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12" name="Google Shape;6512;p656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13" name="Google Shape;6513;p656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14" name="Google Shape;6514;p6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5" name="Google Shape;6515;p656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6" name="Google Shape;6516;p65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17" name="Google Shape;6517;p6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8" name="Google Shape;6518;p6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19" name="Shape 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0" name="Google Shape;6520;p657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6521" name="Google Shape;6521;p657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522" name="Google Shape;6522;p657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523" name="Google Shape;6523;p657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524" name="Google Shape;6524;p6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5" name="Google Shape;6525;p65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26" name="Google Shape;6526;p6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7" name="Google Shape;6527;p6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28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658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30" name="Google Shape;6530;p658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31" name="Google Shape;6531;p658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32" name="Google Shape;6532;p6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3" name="Google Shape;6533;p658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34" name="Google Shape;6534;p658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5" name="Google Shape;6535;p658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36" name="Google Shape;6536;p658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7" name="Google Shape;6537;p658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38" name="Google Shape;6538;p658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9" name="Google Shape;6539;p658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40" name="Google Shape;6540;p6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1" name="Google Shape;6541;p6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2" name="Google Shape;592;p6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93" name="Google Shape;593;p6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4" name="Google Shape;594;p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6" name="Google Shape;596;p67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97" name="Google Shape;597;p67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8" name="Google Shape;598;p67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599" name="Google Shape;599;p67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0" name="Google Shape;600;p67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01" name="Google Shape;601;p67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67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03" name="Google Shape;603;p67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04" name="Google Shape;604;p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p659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44" name="Google Shape;6544;p659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45" name="Google Shape;6545;p659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46" name="Google Shape;6546;p6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7" name="Google Shape;6547;p65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48" name="Google Shape;6548;p659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49" name="Google Shape;6549;p659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0" name="Google Shape;6550;p659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51" name="Google Shape;6551;p659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2" name="Google Shape;6552;p659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53" name="Google Shape;6553;p659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4" name="Google Shape;6554;p659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55" name="Google Shape;6555;p659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56" name="Google Shape;6556;p6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7" name="Google Shape;6557;p6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58" name="Shape 6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9" name="Google Shape;6559;p660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60" name="Google Shape;6560;p660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61" name="Google Shape;6561;p660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62" name="Google Shape;6562;p6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3" name="Google Shape;6563;p660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4" name="Google Shape;6564;p660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65" name="Google Shape;6565;p6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6" name="Google Shape;6566;p6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67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p661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69" name="Google Shape;6569;p661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70" name="Google Shape;6570;p661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71" name="Google Shape;6571;p661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572" name="Google Shape;6572;p6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3" name="Google Shape;6573;p66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574" name="Google Shape;6574;p6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5" name="Google Shape;6575;p6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76" name="Shape 6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7" name="Google Shape;6577;p662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6578" name="Google Shape;6578;p662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579" name="Google Shape;6579;p662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580" name="Google Shape;6580;p662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581" name="Google Shape;6581;p662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6582" name="Google Shape;6582;p6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3" name="Google Shape;6583;p66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584" name="Google Shape;6584;p6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5" name="Google Shape;6585;p6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86" name="Shape 6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7" name="Google Shape;6587;p663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88" name="Google Shape;6588;p66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89" name="Google Shape;6589;p663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90" name="Google Shape;6590;p6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1" name="Google Shape;6591;p66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92" name="Google Shape;6592;p6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3" name="Google Shape;6593;p6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94" name="Shape 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5" name="Google Shape;6595;p664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96" name="Google Shape;6596;p66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97" name="Google Shape;6597;p664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598" name="Google Shape;6598;p6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9" name="Google Shape;6599;p66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00" name="Google Shape;6600;p6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1" name="Google Shape;6601;p6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02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3" name="Google Shape;6603;p6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4" name="Google Shape;6604;p665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05" name="Google Shape;6605;p665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06" name="Google Shape;6606;p665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07" name="Google Shape;6607;p6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8" name="Google Shape;6608;p665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09" name="Google Shape;6609;p665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0" name="Google Shape;6610;p665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11" name="Google Shape;6611;p665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2" name="Google Shape;6612;p665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13" name="Google Shape;6613;p665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4" name="Google Shape;6614;p665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15" name="Google Shape;6615;p665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6" name="Google Shape;6616;p665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17" name="Google Shape;6617;p665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8" name="Google Shape;6618;p665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19" name="Google Shape;6619;p665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620" name="Google Shape;6620;p6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1" name="Google Shape;6621;p6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2" name="Google Shape;6622;p66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23" name="Shape 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4" name="Google Shape;6624;p666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25" name="Google Shape;6625;p666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26" name="Google Shape;6626;p666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27" name="Google Shape;6627;p6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8" name="Google Shape;6628;p6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29" name="Google Shape;6629;p666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30" name="Google Shape;6630;p666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31" name="Google Shape;6631;p666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32" name="Google Shape;6632;p666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33" name="Google Shape;6633;p666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34" name="Google Shape;6634;p666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35" name="Google Shape;6635;p666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36" name="Google Shape;6636;p666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637" name="Google Shape;6637;p6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8" name="Google Shape;6638;p6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39" name="Shape 6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0" name="Google Shape;6640;p667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41" name="Google Shape;6641;p667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42" name="Google Shape;6642;p667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43" name="Google Shape;6643;p667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44" name="Google Shape;6644;p6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5" name="Google Shape;6645;p667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46" name="Google Shape;6646;p6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7" name="Google Shape;6647;p6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8" name="Google Shape;6648;p667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49" name="Shape 6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0" name="Google Shape;6650;p66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51" name="Google Shape;6651;p66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52" name="Google Shape;6652;p66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53" name="Google Shape;6653;p66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54" name="Google Shape;6654;p6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5" name="Google Shape;6655;p66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56" name="Google Shape;6656;p6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7" name="Google Shape;6657;p6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8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08" name="Google Shape;608;p68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09" name="Google Shape;609;p68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0" name="Google Shape;610;p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8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68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3" name="Google Shape;613;p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669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60" name="Google Shape;6660;p669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61" name="Google Shape;6661;p669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62" name="Google Shape;6662;p669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63" name="Google Shape;6663;p6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4" name="Google Shape;6664;p66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65" name="Google Shape;6665;p6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6" name="Google Shape;6666;p6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67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p67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69" name="Google Shape;6669;p670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70" name="Google Shape;6670;p67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71" name="Google Shape;6671;p6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2" name="Google Shape;6672;p67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73" name="Google Shape;6673;p6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4" name="Google Shape;6674;p6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75" name="Shape 6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" name="Google Shape;6676;p671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77" name="Google Shape;6677;p671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78" name="Google Shape;6678;p671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79" name="Google Shape;6679;p6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0" name="Google Shape;6680;p67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81" name="Google Shape;6681;p6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2" name="Google Shape;6682;p6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83" name="Shape 6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4" name="Google Shape;6684;p672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85" name="Google Shape;6685;p672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86" name="Google Shape;6686;p672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87" name="Google Shape;6687;p6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8" name="Google Shape;6688;p67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89" name="Google Shape;6689;p6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0" name="Google Shape;6690;p6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91" name="Shape 6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2" name="Google Shape;6692;p67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693" name="Google Shape;6693;p673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694" name="Google Shape;6694;p673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95" name="Google Shape;6695;p673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696" name="Google Shape;6696;p6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7" name="Google Shape;6697;p67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98" name="Google Shape;6698;p6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9" name="Google Shape;6699;p6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00" name="Shape 6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1" name="Google Shape;6701;p674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6702" name="Google Shape;6702;p67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703" name="Google Shape;6703;p674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704" name="Google Shape;6704;p67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705" name="Google Shape;6705;p674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6706" name="Google Shape;6706;p6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7" name="Google Shape;6707;p674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08" name="Google Shape;6708;p674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09" name="Google Shape;6709;p674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710" name="Google Shape;6710;p674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711" name="Google Shape;6711;p67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712" name="Google Shape;6712;p6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3" name="Google Shape;6713;p6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14" name="Shape 6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5" name="Google Shape;6715;p675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6716" name="Google Shape;6716;p675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717" name="Google Shape;6717;p67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718" name="Google Shape;6718;p67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719" name="Google Shape;6719;p6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0" name="Google Shape;6720;p675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21" name="Google Shape;6721;p67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722" name="Google Shape;6722;p6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3" name="Google Shape;6723;p6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24" name="Shape 6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5" name="Google Shape;6725;p676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6726" name="Google Shape;6726;p676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727" name="Google Shape;6727;p676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728" name="Google Shape;6728;p67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6729" name="Google Shape;6729;p676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730" name="Google Shape;6730;p6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1" name="Google Shape;6731;p676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32" name="Google Shape;6732;p676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6733" name="Google Shape;6733;p676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734" name="Google Shape;6734;p6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5" name="Google Shape;6735;p6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36" name="Shape 6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" name="Google Shape;6737;p677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38" name="Google Shape;6738;p677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739" name="Google Shape;6739;p677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40" name="Google Shape;6740;p677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41" name="Shape 6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2" name="Google Shape;6742;p678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43" name="Google Shape;6743;p678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44" name="Google Shape;6744;p678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745" name="Google Shape;6745;p678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17" name="Google Shape;617;p69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18" name="Google Shape;618;p69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19" name="Google Shape;619;p69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20" name="Google Shape;620;p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22" name="Google Shape;622;p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49" name="Shape 6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0" name="Google Shape;6750;p680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51" name="Google Shape;6751;p680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52" name="Google Shape;6752;p680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53" name="Google Shape;6753;p6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4" name="Google Shape;6754;p680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55" name="Google Shape;6755;p680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756" name="Google Shape;6756;p6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7" name="Google Shape;6757;p6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58" name="Shape 6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" name="Google Shape;6759;p681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60" name="Google Shape;6760;p681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61" name="Google Shape;6761;p681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62" name="Google Shape;6762;p6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3" name="Google Shape;6763;p681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64" name="Google Shape;6764;p681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65" name="Google Shape;6765;p681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66" name="Google Shape;6766;p681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767" name="Google Shape;6767;p6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8" name="Google Shape;6768;p6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69" name="Shape 6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0" name="Google Shape;6770;p682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71" name="Google Shape;6771;p682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72" name="Google Shape;6772;p682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73" name="Google Shape;6773;p682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74" name="Google Shape;6774;p682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775" name="Google Shape;6775;p6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6" name="Google Shape;6776;p682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77" name="Google Shape;6777;p682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778" name="Google Shape;6778;p6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9" name="Google Shape;6779;p6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80" name="Shape 6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1" name="Google Shape;6781;p683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82" name="Google Shape;6782;p683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83" name="Google Shape;6783;p683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84" name="Google Shape;6784;p683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85" name="Google Shape;6785;p6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6" name="Google Shape;6786;p683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6787" name="Google Shape;6787;p683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6788" name="Google Shape;6788;p683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789" name="Google Shape;6789;p683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790" name="Google Shape;6790;p68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791" name="Google Shape;6791;p6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2" name="Google Shape;6792;p6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93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684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795" name="Google Shape;6795;p684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96" name="Google Shape;6796;p684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97" name="Google Shape;6797;p684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98" name="Google Shape;6798;p684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799" name="Google Shape;6799;p6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0" name="Google Shape;6800;p68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801" name="Google Shape;6801;p6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2" name="Google Shape;6802;p6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03" name="Shape 6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4" name="Google Shape;6804;p685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05" name="Google Shape;6805;p685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06" name="Google Shape;6806;p685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07" name="Google Shape;6807;p685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08" name="Google Shape;6808;p685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809" name="Google Shape;6809;p6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0" name="Google Shape;6810;p68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811" name="Google Shape;6811;p685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6812" name="Google Shape;6812;p6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3" name="Google Shape;6813;p6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14" name="Shape 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5" name="Google Shape;6815;p686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16" name="Google Shape;6816;p686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17" name="Google Shape;6817;p686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18" name="Google Shape;6818;p686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19" name="Google Shape;6819;p686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820" name="Google Shape;6820;p686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21" name="Google Shape;6821;p6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2" name="Google Shape;6822;p6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3" name="Google Shape;6823;p6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24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5" name="Google Shape;6825;p68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6826" name="Google Shape;6826;p687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827" name="Google Shape;6827;p687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828" name="Google Shape;6828;p687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829" name="Google Shape;6829;p6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0" name="Google Shape;6830;p687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31" name="Google Shape;6831;p687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832" name="Google Shape;6832;p6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3" name="Google Shape;6833;p6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34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p688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36" name="Shape 6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7" name="Google Shape;6837;p68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38" name="Google Shape;6838;p689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839" name="Google Shape;6839;p689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40" name="Google Shape;6840;p689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41" name="Google Shape;6841;p6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2" name="Google Shape;6842;p689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43" name="Google Shape;6843;p689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44" name="Google Shape;6844;p689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45" name="Google Shape;6845;p6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6" name="Google Shape;6846;p6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7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626" name="Google Shape;626;p70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27" name="Google Shape;627;p70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28" name="Google Shape;628;p70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29" name="Google Shape;629;p70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630" name="Google Shape;630;p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32" name="Google Shape;632;p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47" name="Shape 68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48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p691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50" name="Google Shape;6850;p691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51" name="Google Shape;6851;p691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52" name="Google Shape;6852;p6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3" name="Google Shape;6853;p691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54" name="Google Shape;6854;p691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55" name="Google Shape;6855;p691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56" name="Google Shape;6856;p691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57" name="Google Shape;6857;p691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58" name="Google Shape;6858;p691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59" name="Google Shape;6859;p691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60" name="Google Shape;6860;p691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61" name="Google Shape;6861;p691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2" name="Google Shape;6862;p691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3" name="Google Shape;6863;p691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4" name="Google Shape;6864;p691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5" name="Google Shape;6865;p691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866" name="Google Shape;6866;p6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7" name="Google Shape;6867;p6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68" name="Shape 6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9" name="Google Shape;6869;p69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70" name="Google Shape;6870;p69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71" name="Google Shape;6871;p69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72" name="Google Shape;6872;p6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3" name="Google Shape;6873;p6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874" name="Google Shape;6874;p6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5" name="Google Shape;6875;p6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6" name="Google Shape;6876;p692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77" name="Google Shape;6877;p692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78" name="Google Shape;6878;p692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79" name="Google Shape;6879;p692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0" name="Google Shape;6880;p692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6881" name="Google Shape;6881;p692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82" name="Shape 6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3" name="Google Shape;6883;p693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84" name="Google Shape;6884;p693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85" name="Google Shape;6885;p693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86" name="Google Shape;6886;p6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7" name="Google Shape;6887;p693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8" name="Google Shape;6888;p69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889" name="Google Shape;6889;p6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0" name="Google Shape;6890;p6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91" name="Shape 6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2" name="Google Shape;6892;p694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6893" name="Google Shape;6893;p694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894" name="Google Shape;6894;p694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895" name="Google Shape;6895;p694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6896" name="Google Shape;6896;p6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7" name="Google Shape;6897;p69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898" name="Google Shape;6898;p6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9" name="Google Shape;6899;p6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00" name="Shape 6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" name="Google Shape;6901;p695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02" name="Google Shape;6902;p695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03" name="Google Shape;6903;p695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04" name="Google Shape;6904;p6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5" name="Google Shape;6905;p695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06" name="Google Shape;6906;p695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07" name="Google Shape;6907;p695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08" name="Google Shape;6908;p695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09" name="Google Shape;6909;p695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10" name="Google Shape;6910;p695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11" name="Google Shape;6911;p695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12" name="Google Shape;6912;p6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3" name="Google Shape;6913;p6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14" name="Shape 6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5" name="Google Shape;6915;p696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16" name="Google Shape;6916;p696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17" name="Google Shape;6917;p696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18" name="Google Shape;6918;p6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9" name="Google Shape;6919;p69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20" name="Google Shape;6920;p696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21" name="Google Shape;6921;p696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22" name="Google Shape;6922;p696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23" name="Google Shape;6923;p696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24" name="Google Shape;6924;p696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25" name="Google Shape;6925;p696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26" name="Google Shape;6926;p696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27" name="Google Shape;6927;p696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28" name="Google Shape;6928;p6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9" name="Google Shape;6929;p6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30" name="Shape 6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1" name="Google Shape;6931;p697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32" name="Google Shape;6932;p697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33" name="Google Shape;6933;p697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34" name="Google Shape;6934;p6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5" name="Google Shape;6935;p697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36" name="Google Shape;6936;p697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37" name="Google Shape;6937;p6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8" name="Google Shape;6938;p6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39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Google Shape;6940;p698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41" name="Google Shape;6941;p698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42" name="Google Shape;6942;p698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43" name="Google Shape;6943;p698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44" name="Google Shape;6944;p6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5" name="Google Shape;6945;p69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946" name="Google Shape;6946;p6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7" name="Google Shape;6947;p6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48" name="Shape 6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9" name="Google Shape;6949;p699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6950" name="Google Shape;6950;p699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6951" name="Google Shape;6951;p699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6952" name="Google Shape;6952;p699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6953" name="Google Shape;6953;p699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6954" name="Google Shape;6954;p6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5" name="Google Shape;6955;p69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6956" name="Google Shape;6956;p6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7" name="Google Shape;6957;p6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36" name="Google Shape;636;p7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37" name="Google Shape;637;p71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38" name="Google Shape;638;p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0" name="Google Shape;640;p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58" name="Shape 6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9" name="Google Shape;6959;p700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60" name="Google Shape;6960;p700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61" name="Google Shape;6961;p700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62" name="Google Shape;6962;p7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3" name="Google Shape;6963;p70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964" name="Google Shape;6964;p7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5" name="Google Shape;6965;p7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66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p701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68" name="Google Shape;6968;p701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69" name="Google Shape;6969;p701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70" name="Google Shape;6970;p7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1" name="Google Shape;6971;p70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972" name="Google Shape;6972;p7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3" name="Google Shape;6973;p7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74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5" name="Google Shape;6975;p7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6" name="Google Shape;6976;p702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77" name="Google Shape;6977;p702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78" name="Google Shape;6978;p702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79" name="Google Shape;6979;p7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0" name="Google Shape;6980;p702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81" name="Google Shape;6981;p702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2" name="Google Shape;6982;p702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83" name="Google Shape;6983;p702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4" name="Google Shape;6984;p702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85" name="Google Shape;6985;p702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6" name="Google Shape;6986;p702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87" name="Google Shape;6987;p702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8" name="Google Shape;6988;p702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89" name="Google Shape;6989;p702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90" name="Google Shape;6990;p702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991" name="Google Shape;6991;p702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92" name="Google Shape;6992;p7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3" name="Google Shape;6993;p7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4" name="Google Shape;6994;p70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95" name="Shape 6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6" name="Google Shape;6996;p703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97" name="Google Shape;6997;p703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98" name="Google Shape;6998;p703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99" name="Google Shape;6999;p7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0" name="Google Shape;7000;p70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01" name="Google Shape;7001;p703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002" name="Google Shape;7002;p703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03" name="Google Shape;7003;p703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004" name="Google Shape;7004;p703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05" name="Google Shape;7005;p703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006" name="Google Shape;7006;p703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07" name="Google Shape;7007;p703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008" name="Google Shape;7008;p703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009" name="Google Shape;7009;p7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0" name="Google Shape;7010;p7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1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p704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13" name="Google Shape;7013;p704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14" name="Google Shape;7014;p704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15" name="Google Shape;7015;p704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16" name="Google Shape;7016;p7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7" name="Google Shape;7017;p704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18" name="Google Shape;7018;p7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9" name="Google Shape;7019;p7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0" name="Google Shape;7020;p704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21" name="Shape 7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2" name="Google Shape;7022;p70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23" name="Google Shape;7023;p70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24" name="Google Shape;7024;p70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25" name="Google Shape;7025;p70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26" name="Google Shape;7026;p7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7" name="Google Shape;7027;p70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28" name="Google Shape;7028;p7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9" name="Google Shape;7029;p7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30" name="Shape 7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1" name="Google Shape;7031;p706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32" name="Google Shape;7032;p706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33" name="Google Shape;7033;p706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34" name="Google Shape;7034;p706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35" name="Google Shape;7035;p7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6" name="Google Shape;7036;p70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37" name="Google Shape;7037;p7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8" name="Google Shape;7038;p7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39" name="Shape 7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0" name="Google Shape;7040;p70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41" name="Google Shape;7041;p707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42" name="Google Shape;7042;p707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43" name="Google Shape;7043;p7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4" name="Google Shape;7044;p70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45" name="Google Shape;7045;p7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6" name="Google Shape;7046;p7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47" name="Shape 7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8" name="Google Shape;7048;p708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49" name="Google Shape;7049;p708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50" name="Google Shape;7050;p708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51" name="Google Shape;7051;p7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2" name="Google Shape;7052;p70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53" name="Google Shape;7053;p7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4" name="Google Shape;7054;p7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55" name="Shape 7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6" name="Google Shape;7056;p709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57" name="Google Shape;7057;p709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58" name="Google Shape;7058;p709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59" name="Google Shape;7059;p7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0" name="Google Shape;7060;p70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61" name="Google Shape;7061;p7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2" name="Google Shape;7062;p7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44" name="Google Shape;644;p7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45" name="Google Shape;645;p72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46" name="Google Shape;646;p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8" name="Google Shape;648;p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63" name="Shape 7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4" name="Google Shape;7064;p71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65" name="Google Shape;7065;p710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66" name="Google Shape;7066;p710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67" name="Google Shape;7067;p710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68" name="Google Shape;7068;p7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9" name="Google Shape;7069;p71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70" name="Google Shape;7070;p7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1" name="Google Shape;7071;p7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2" name="Shape 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3" name="Google Shape;7073;p71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7074" name="Google Shape;7074;p711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075" name="Google Shape;7075;p711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076" name="Google Shape;7076;p71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7077" name="Google Shape;7077;p711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7078" name="Google Shape;7078;p7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9" name="Google Shape;7079;p711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80" name="Google Shape;7080;p711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81" name="Google Shape;7081;p711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082" name="Google Shape;7082;p711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083" name="Google Shape;7083;p711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084" name="Google Shape;7084;p7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5" name="Google Shape;7085;p7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86" name="Shape 7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7" name="Google Shape;7087;p712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7088" name="Google Shape;7088;p712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089" name="Google Shape;7089;p71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090" name="Google Shape;7090;p71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091" name="Google Shape;7091;p7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2" name="Google Shape;7092;p712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93" name="Google Shape;7093;p71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94" name="Google Shape;7094;p7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5" name="Google Shape;7095;p7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96" name="Shape 7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7" name="Google Shape;7097;p71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7098" name="Google Shape;7098;p713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099" name="Google Shape;7099;p713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100" name="Google Shape;7100;p71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101" name="Google Shape;7101;p713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102" name="Google Shape;7102;p7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3" name="Google Shape;7103;p713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04" name="Google Shape;7104;p713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7105" name="Google Shape;7105;p713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106" name="Google Shape;7106;p7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7" name="Google Shape;7107;p7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08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p714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10" name="Google Shape;7110;p714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111" name="Google Shape;7111;p714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12" name="Google Shape;7112;p714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13" name="Shape 7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4" name="Google Shape;7114;p715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15" name="Google Shape;7115;p715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16" name="Google Shape;7116;p715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117" name="Google Shape;7117;p715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21" name="Shape 7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2" name="Google Shape;7122;p717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23" name="Google Shape;7123;p717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24" name="Google Shape;7124;p717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25" name="Google Shape;7125;p7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6" name="Google Shape;7126;p717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27" name="Google Shape;7127;p717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128" name="Google Shape;7128;p7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9" name="Google Shape;7129;p7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30" name="Shape 7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1" name="Google Shape;7131;p718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32" name="Google Shape;7132;p718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33" name="Google Shape;7133;p718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34" name="Google Shape;7134;p7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5" name="Google Shape;7135;p718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36" name="Google Shape;7136;p718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37" name="Google Shape;7137;p718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38" name="Google Shape;7138;p718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139" name="Google Shape;7139;p7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0" name="Google Shape;7140;p7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41" name="Shape 7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2" name="Google Shape;7142;p71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43" name="Google Shape;7143;p71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44" name="Google Shape;7144;p71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45" name="Google Shape;7145;p71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46" name="Google Shape;7146;p71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147" name="Google Shape;7147;p7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8" name="Google Shape;7148;p719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9" name="Google Shape;7149;p719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150" name="Google Shape;7150;p7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1" name="Google Shape;7151;p7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52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3" name="Google Shape;7153;p720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54" name="Google Shape;7154;p720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55" name="Google Shape;7155;p72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56" name="Google Shape;7156;p72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57" name="Google Shape;7157;p7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8" name="Google Shape;7158;p720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159" name="Google Shape;7159;p720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7160" name="Google Shape;7160;p720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161" name="Google Shape;7161;p720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162" name="Google Shape;7162;p720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163" name="Google Shape;7163;p7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4" name="Google Shape;7164;p7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73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53" name="Google Shape;653;p7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54" name="Google Shape;654;p73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55" name="Google Shape;655;p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3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7" name="Google Shape;657;p73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8" name="Google Shape;658;p73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59" name="Google Shape;659;p73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0" name="Google Shape;660;p73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1" name="Google Shape;661;p73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2" name="Google Shape;662;p73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3" name="Google Shape;663;p73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73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5" name="Google Shape;665;p73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73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67" name="Google Shape;667;p73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68" name="Google Shape;668;p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7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65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721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67" name="Google Shape;7167;p721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68" name="Google Shape;7168;p721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69" name="Google Shape;7169;p721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70" name="Google Shape;7170;p721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171" name="Google Shape;7171;p7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2" name="Google Shape;7172;p72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173" name="Google Shape;7173;p7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4" name="Google Shape;7174;p7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75" name="Shape 7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Google Shape;7176;p722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77" name="Google Shape;7177;p722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78" name="Google Shape;7178;p722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79" name="Google Shape;7179;p722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80" name="Google Shape;7180;p722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181" name="Google Shape;7181;p7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2" name="Google Shape;7182;p72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183" name="Google Shape;7183;p722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7184" name="Google Shape;7184;p7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5" name="Google Shape;7185;p7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Google Shape;7187;p723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88" name="Google Shape;7188;p723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89" name="Google Shape;7189;p723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190" name="Google Shape;7190;p723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91" name="Google Shape;7191;p723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192" name="Google Shape;7192;p723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93" name="Google Shape;7193;p7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4" name="Google Shape;7194;p7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5" name="Google Shape;7195;p7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96" name="Shape 7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7" name="Google Shape;7197;p724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7198" name="Google Shape;7198;p724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199" name="Google Shape;7199;p724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200" name="Google Shape;7200;p724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201" name="Google Shape;7201;p7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2" name="Google Shape;7202;p724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03" name="Google Shape;7203;p724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204" name="Google Shape;7204;p7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5" name="Google Shape;7205;p7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06" name="Shape 7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7" name="Google Shape;7207;p725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08" name="Shape 7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Google Shape;7209;p72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10" name="Google Shape;7210;p726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211" name="Google Shape;7211;p726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12" name="Google Shape;7212;p726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13" name="Google Shape;7213;p7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4" name="Google Shape;7214;p726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15" name="Google Shape;7215;p726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16" name="Google Shape;7216;p726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17" name="Google Shape;7217;p7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8" name="Google Shape;7218;p7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19" name="Shape 7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20" name="Shape 7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1" name="Google Shape;7221;p728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22" name="Google Shape;7222;p728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23" name="Google Shape;7223;p728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24" name="Google Shape;7224;p7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5" name="Google Shape;7225;p728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26" name="Google Shape;7226;p728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27" name="Google Shape;7227;p728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28" name="Google Shape;7228;p728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29" name="Google Shape;7229;p728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30" name="Google Shape;7230;p728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31" name="Google Shape;7231;p728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32" name="Google Shape;7232;p728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33" name="Google Shape;7233;p728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34" name="Google Shape;7234;p728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35" name="Google Shape;7235;p728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36" name="Google Shape;7236;p728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37" name="Google Shape;7237;p728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238" name="Google Shape;7238;p7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9" name="Google Shape;7239;p7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40" name="Shape 7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1" name="Google Shape;7241;p729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42" name="Google Shape;7242;p729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43" name="Google Shape;7243;p729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44" name="Google Shape;7244;p7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5" name="Google Shape;7245;p7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246" name="Google Shape;7246;p7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7" name="Google Shape;7247;p7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8" name="Google Shape;7248;p729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49" name="Google Shape;7249;p729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50" name="Google Shape;7250;p729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51" name="Google Shape;7251;p729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52" name="Google Shape;7252;p729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253" name="Google Shape;7253;p729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54" name="Shape 7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5" name="Google Shape;7255;p730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56" name="Google Shape;7256;p730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57" name="Google Shape;7257;p730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58" name="Google Shape;7258;p7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9" name="Google Shape;7259;p730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60" name="Google Shape;7260;p73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61" name="Google Shape;7261;p7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2" name="Google Shape;7262;p7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4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3" name="Google Shape;673;p74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74" name="Google Shape;674;p7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75" name="Google Shape;675;p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74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78" name="Google Shape;678;p74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9" name="Google Shape;679;p74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0" name="Google Shape;680;p74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1" name="Google Shape;681;p74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2" name="Google Shape;682;p74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3" name="Google Shape;683;p74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684" name="Google Shape;684;p74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85" name="Google Shape;685;p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63" name="Shape 7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4" name="Google Shape;7264;p731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7265" name="Google Shape;7265;p731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266" name="Google Shape;7266;p731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267" name="Google Shape;7267;p731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268" name="Google Shape;7268;p7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9" name="Google Shape;7269;p73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270" name="Google Shape;7270;p7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1" name="Google Shape;7271;p7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72" name="Shape 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3" name="Google Shape;7273;p73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74" name="Google Shape;7274;p73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75" name="Google Shape;7275;p73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76" name="Google Shape;7276;p7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7" name="Google Shape;7277;p732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78" name="Google Shape;7278;p732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79" name="Google Shape;7279;p732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80" name="Google Shape;7280;p732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81" name="Google Shape;7281;p732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82" name="Google Shape;7282;p732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83" name="Google Shape;7283;p732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84" name="Google Shape;7284;p7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5" name="Google Shape;7285;p7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86" name="Shape 7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7" name="Google Shape;7287;p73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88" name="Google Shape;7288;p73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289" name="Google Shape;7289;p73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90" name="Google Shape;7290;p7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1" name="Google Shape;7291;p73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92" name="Google Shape;7292;p733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93" name="Google Shape;7293;p733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94" name="Google Shape;7294;p733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95" name="Google Shape;7295;p733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96" name="Google Shape;7296;p733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97" name="Google Shape;7297;p733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98" name="Google Shape;7298;p733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299" name="Google Shape;7299;p733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300" name="Google Shape;7300;p7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1" name="Google Shape;7301;p7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02" name="Shape 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3" name="Google Shape;7303;p734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04" name="Google Shape;7304;p734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305" name="Google Shape;7305;p734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06" name="Google Shape;7306;p7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7" name="Google Shape;7307;p734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08" name="Google Shape;7308;p734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309" name="Google Shape;7309;p7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0" name="Google Shape;7310;p7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11" name="Shape 7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2" name="Google Shape;7312;p735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13" name="Google Shape;7313;p735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14" name="Google Shape;7314;p735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315" name="Google Shape;7315;p735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316" name="Google Shape;7316;p7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7" name="Google Shape;7317;p73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318" name="Google Shape;7318;p7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9" name="Google Shape;7319;p7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20" name="Shape 7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1" name="Google Shape;7321;p736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7322" name="Google Shape;7322;p736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7323" name="Google Shape;7323;p736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324" name="Google Shape;7324;p736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325" name="Google Shape;7325;p736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7326" name="Google Shape;7326;p73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7" name="Google Shape;7327;p73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328" name="Google Shape;7328;p73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9" name="Google Shape;7329;p73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30" name="Shape 7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" name="Google Shape;7331;p737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32" name="Google Shape;7332;p737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33" name="Google Shape;7333;p737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334" name="Google Shape;7334;p7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5" name="Google Shape;7335;p73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36" name="Google Shape;7336;p7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7" name="Google Shape;7337;p7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38" name="Shape 7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9" name="Google Shape;7339;p738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40" name="Google Shape;7340;p738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41" name="Google Shape;7341;p738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342" name="Google Shape;7342;p73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3" name="Google Shape;7343;p73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44" name="Google Shape;7344;p73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5" name="Google Shape;7345;p73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46" name="Shape 7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47" name="Google Shape;7347;p7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8" name="Google Shape;7348;p739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49" name="Google Shape;7349;p739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350" name="Google Shape;7350;p739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51" name="Google Shape;7351;p7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2" name="Google Shape;7352;p739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53" name="Google Shape;7353;p739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4" name="Google Shape;7354;p739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55" name="Google Shape;7355;p739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6" name="Google Shape;7356;p739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57" name="Google Shape;7357;p739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8" name="Google Shape;7358;p739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59" name="Google Shape;7359;p739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0" name="Google Shape;7360;p739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61" name="Google Shape;7361;p739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2" name="Google Shape;7362;p739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63" name="Google Shape;7363;p739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364" name="Google Shape;7364;p7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5" name="Google Shape;7365;p7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6" name="Google Shape;7366;p73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67" name="Shape 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8" name="Google Shape;7368;p740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69" name="Google Shape;7369;p740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70" name="Google Shape;7370;p740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371" name="Google Shape;7371;p7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2" name="Google Shape;7372;p7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73" name="Google Shape;7373;p740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74" name="Google Shape;7374;p740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75" name="Google Shape;7375;p740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76" name="Google Shape;7376;p740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77" name="Google Shape;7377;p740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78" name="Google Shape;7378;p740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79" name="Google Shape;7379;p740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380" name="Google Shape;7380;p740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381" name="Google Shape;7381;p7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2" name="Google Shape;7382;p7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9" name="Google Shape;689;p7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0" name="Google Shape;690;p7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1" name="Google Shape;691;p7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2" name="Google Shape;692;p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5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94" name="Google Shape;694;p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75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83" name="Shape 7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4" name="Google Shape;7384;p741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385" name="Google Shape;7385;p741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86" name="Google Shape;7386;p741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87" name="Google Shape;7387;p741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388" name="Google Shape;7388;p7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9" name="Google Shape;7389;p741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90" name="Google Shape;7390;p7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1" name="Google Shape;7391;p7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2" name="Google Shape;7392;p741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93" name="Shape 7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4" name="Google Shape;7394;p742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395" name="Google Shape;7395;p742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96" name="Google Shape;7396;p742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97" name="Google Shape;7397;p742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398" name="Google Shape;7398;p7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9" name="Google Shape;7399;p74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00" name="Google Shape;7400;p7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1" name="Google Shape;7401;p7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02" name="Shape 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" name="Google Shape;7403;p743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04" name="Google Shape;7404;p743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05" name="Google Shape;7405;p743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06" name="Google Shape;7406;p743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07" name="Google Shape;7407;p7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8" name="Google Shape;7408;p74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09" name="Google Shape;7409;p7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0" name="Google Shape;7410;p7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11" name="Shape 7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2" name="Google Shape;7412;p74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13" name="Google Shape;7413;p744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14" name="Google Shape;7414;p744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15" name="Google Shape;7415;p7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6" name="Google Shape;7416;p7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17" name="Google Shape;7417;p7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8" name="Google Shape;7418;p7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19" name="Shape 7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0" name="Google Shape;7420;p745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21" name="Google Shape;7421;p745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22" name="Google Shape;7422;p745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23" name="Google Shape;7423;p7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4" name="Google Shape;7424;p74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25" name="Google Shape;7425;p7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6" name="Google Shape;7426;p7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27" name="Shape 7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8" name="Google Shape;7428;p746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29" name="Google Shape;7429;p746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30" name="Google Shape;7430;p746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31" name="Google Shape;7431;p7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2" name="Google Shape;7432;p74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33" name="Google Shape;7433;p7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4" name="Google Shape;7434;p7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35" name="Shape 7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6" name="Google Shape;7436;p74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37" name="Google Shape;7437;p747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38" name="Google Shape;7438;p747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39" name="Google Shape;7439;p747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40" name="Google Shape;7440;p7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1" name="Google Shape;7441;p74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42" name="Google Shape;7442;p7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3" name="Google Shape;7443;p7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44" name="Shape 7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5" name="Google Shape;7445;p748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7446" name="Google Shape;7446;p748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447" name="Google Shape;7447;p748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448" name="Google Shape;7448;p74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7449" name="Google Shape;7449;p748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7450" name="Google Shape;7450;p7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1" name="Google Shape;7451;p748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52" name="Google Shape;7452;p748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453" name="Google Shape;7453;p748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454" name="Google Shape;7454;p748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455" name="Google Shape;7455;p748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456" name="Google Shape;7456;p7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7" name="Google Shape;7457;p7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58" name="Shape 7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9" name="Google Shape;7459;p749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7460" name="Google Shape;7460;p749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461" name="Google Shape;7461;p74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462" name="Google Shape;7462;p749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463" name="Google Shape;7463;p7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4" name="Google Shape;7464;p749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65" name="Google Shape;7465;p74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66" name="Google Shape;7466;p7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7" name="Google Shape;7467;p7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68" name="Shape 7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9" name="Google Shape;7469;p750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7470" name="Google Shape;7470;p750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471" name="Google Shape;7471;p750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472" name="Google Shape;7472;p75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473" name="Google Shape;7473;p750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474" name="Google Shape;7474;p7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5" name="Google Shape;7475;p750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76" name="Google Shape;7476;p750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7477" name="Google Shape;7477;p750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478" name="Google Shape;7478;p7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9" name="Google Shape;7479;p7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9" name="Google Shape;699;p7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00" name="Google Shape;700;p7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1" name="Google Shape;701;p7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2" name="Google Shape;702;p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04" name="Google Shape;704;p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80" name="Shape 7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1" name="Google Shape;7481;p751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82" name="Google Shape;7482;p751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83" name="Google Shape;7483;p751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84" name="Google Shape;7484;p751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85" name="Shape 7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6" name="Google Shape;7486;p752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87" name="Google Shape;7487;p752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88" name="Google Shape;7488;p752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89" name="Google Shape;7489;p752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93" name="Shape 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4" name="Google Shape;7494;p754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95" name="Google Shape;7495;p754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96" name="Google Shape;7496;p754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97" name="Google Shape;7497;p7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8" name="Google Shape;7498;p754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99" name="Google Shape;7499;p754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500" name="Google Shape;7500;p7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1" name="Google Shape;7501;p7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02" name="Shape 7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3" name="Google Shape;7503;p755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04" name="Google Shape;7504;p755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05" name="Google Shape;7505;p755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06" name="Google Shape;7506;p7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7" name="Google Shape;7507;p755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08" name="Google Shape;7508;p755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09" name="Google Shape;7509;p755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10" name="Google Shape;7510;p755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511" name="Google Shape;7511;p7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2" name="Google Shape;7512;p7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13" name="Shape 7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4" name="Google Shape;7514;p75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15" name="Google Shape;7515;p75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16" name="Google Shape;7516;p75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17" name="Google Shape;7517;p75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18" name="Google Shape;7518;p75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519" name="Google Shape;7519;p7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0" name="Google Shape;7520;p756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21" name="Google Shape;7521;p756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522" name="Google Shape;7522;p7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3" name="Google Shape;7523;p7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24" name="Shape 7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5" name="Google Shape;7525;p757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26" name="Google Shape;7526;p757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27" name="Google Shape;7527;p75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28" name="Google Shape;7528;p75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29" name="Google Shape;7529;p7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0" name="Google Shape;7530;p757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531" name="Google Shape;7531;p757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7532" name="Google Shape;7532;p757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533" name="Google Shape;7533;p757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534" name="Google Shape;7534;p75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535" name="Google Shape;7535;p7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6" name="Google Shape;7536;p7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37" name="Shape 7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8" name="Google Shape;7538;p758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39" name="Google Shape;7539;p758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40" name="Google Shape;7540;p758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41" name="Google Shape;7541;p758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42" name="Google Shape;7542;p758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543" name="Google Shape;7543;p7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4" name="Google Shape;7544;p75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545" name="Google Shape;7545;p7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6" name="Google Shape;7546;p7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47" name="Shape 7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8" name="Google Shape;7548;p759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49" name="Google Shape;7549;p759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50" name="Google Shape;7550;p759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51" name="Google Shape;7551;p759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52" name="Google Shape;7552;p759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553" name="Google Shape;7553;p7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4" name="Google Shape;7554;p75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555" name="Google Shape;7555;p759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7556" name="Google Shape;7556;p7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7" name="Google Shape;7557;p7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58" name="Shape 7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9" name="Google Shape;7559;p760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60" name="Google Shape;7560;p760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61" name="Google Shape;7561;p760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62" name="Google Shape;7562;p760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63" name="Google Shape;7563;p760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564" name="Google Shape;7564;p760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65" name="Google Shape;7565;p7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6" name="Google Shape;7566;p7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7" name="Google Shape;7567;p7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68" name="Shape 7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9" name="Google Shape;7569;p761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7570" name="Google Shape;7570;p761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571" name="Google Shape;7571;p761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572" name="Google Shape;7572;p761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573" name="Google Shape;7573;p7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4" name="Google Shape;7574;p761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75" name="Google Shape;7575;p761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576" name="Google Shape;7576;p7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7" name="Google Shape;7577;p7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7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8" name="Google Shape;708;p77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9" name="Google Shape;709;p77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0" name="Google Shape;710;p77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11" name="Google Shape;711;p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13" name="Google Shape;713;p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78" name="Shape 7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9" name="Google Shape;7579;p762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80" name="Shape 7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1" name="Google Shape;7581;p76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82" name="Google Shape;7582;p763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583" name="Google Shape;7583;p763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84" name="Google Shape;7584;p76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85" name="Google Shape;7585;p7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6" name="Google Shape;7586;p763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87" name="Google Shape;7587;p763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88" name="Google Shape;7588;p763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89" name="Google Shape;7589;p7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0" name="Google Shape;7590;p7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91" name="Shape 7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92" name="Shape 7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3" name="Google Shape;7593;p76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594" name="Google Shape;7594;p76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95" name="Google Shape;7595;p76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596" name="Google Shape;7596;p7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7" name="Google Shape;7597;p765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598" name="Google Shape;7598;p765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599" name="Google Shape;7599;p765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600" name="Google Shape;7600;p765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01" name="Google Shape;7601;p765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02" name="Google Shape;7602;p765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03" name="Google Shape;7603;p765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604" name="Google Shape;7604;p765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605" name="Google Shape;7605;p765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6" name="Google Shape;7606;p765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7" name="Google Shape;7607;p765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8" name="Google Shape;7608;p765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9" name="Google Shape;7609;p765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610" name="Google Shape;7610;p7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1" name="Google Shape;7611;p7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12" name="Shape 7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3" name="Google Shape;7613;p76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614" name="Google Shape;7614;p76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15" name="Google Shape;7615;p76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16" name="Google Shape;7616;p7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7" name="Google Shape;7617;p7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618" name="Google Shape;7618;p7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9" name="Google Shape;7619;p7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0" name="Google Shape;7620;p766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621" name="Google Shape;7621;p766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22" name="Google Shape;7622;p766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623" name="Google Shape;7623;p766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24" name="Google Shape;7624;p766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625" name="Google Shape;7625;p766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26" name="Shape 7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7" name="Google Shape;7627;p767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28" name="Google Shape;7628;p767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29" name="Google Shape;7629;p767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630" name="Google Shape;7630;p7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1" name="Google Shape;7631;p767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32" name="Google Shape;7632;p76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33" name="Google Shape;7633;p7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4" name="Google Shape;7634;p7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35" name="Shape 7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6" name="Google Shape;7636;p768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7637" name="Google Shape;7637;p768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638" name="Google Shape;7638;p768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639" name="Google Shape;7639;p768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640" name="Google Shape;7640;p7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1" name="Google Shape;7641;p76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642" name="Google Shape;7642;p7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3" name="Google Shape;7643;p7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44" name="Shape 7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5" name="Google Shape;7645;p76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46" name="Google Shape;7646;p76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647" name="Google Shape;7647;p76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48" name="Google Shape;7648;p7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9" name="Google Shape;7649;p769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50" name="Google Shape;7650;p769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1" name="Google Shape;7651;p769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52" name="Google Shape;7652;p769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3" name="Google Shape;7653;p769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54" name="Google Shape;7654;p769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55" name="Google Shape;7655;p769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56" name="Google Shape;7656;p7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7" name="Google Shape;7657;p7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58" name="Shape 7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" name="Google Shape;7659;p77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60" name="Google Shape;7660;p77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661" name="Google Shape;7661;p77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62" name="Google Shape;7662;p7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3" name="Google Shape;7663;p77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64" name="Google Shape;7664;p770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65" name="Google Shape;7665;p770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6" name="Google Shape;7666;p770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67" name="Google Shape;7667;p770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8" name="Google Shape;7668;p770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69" name="Google Shape;7669;p770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0" name="Google Shape;7670;p770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671" name="Google Shape;7671;p770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72" name="Google Shape;7672;p7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3" name="Google Shape;7673;p7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74" name="Shape 7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5" name="Google Shape;7675;p771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76" name="Google Shape;7676;p771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677" name="Google Shape;7677;p771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78" name="Google Shape;7678;p7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9" name="Google Shape;7679;p771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80" name="Google Shape;7680;p771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681" name="Google Shape;7681;p7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2" name="Google Shape;7682;p7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17" name="Google Shape;717;p78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18" name="Google Shape;718;p7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19" name="Google Shape;719;p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21" name="Google Shape;721;p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83" name="Shape 7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4" name="Google Shape;7684;p772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85" name="Google Shape;7685;p772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686" name="Google Shape;7686;p772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687" name="Google Shape;7687;p772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688" name="Google Shape;7688;p7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9" name="Google Shape;7689;p77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690" name="Google Shape;7690;p7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1" name="Google Shape;7691;p7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92" name="Shape 7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3" name="Google Shape;7693;p773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7694" name="Google Shape;7694;p773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7695" name="Google Shape;7695;p773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696" name="Google Shape;7696;p773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697" name="Google Shape;7697;p773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7698" name="Google Shape;7698;p77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9" name="Google Shape;7699;p77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700" name="Google Shape;7700;p77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1" name="Google Shape;7701;p77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02" name="Shape 7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3" name="Google Shape;7703;p774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04" name="Google Shape;7704;p77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05" name="Google Shape;7705;p774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706" name="Google Shape;7706;p7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7" name="Google Shape;7707;p77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08" name="Google Shape;7708;p7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9" name="Google Shape;7709;p7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10" name="Shape 7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1" name="Google Shape;7711;p775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12" name="Google Shape;7712;p77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13" name="Google Shape;7713;p775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714" name="Google Shape;7714;p77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5" name="Google Shape;7715;p77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16" name="Google Shape;7716;p77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7" name="Google Shape;7717;p77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18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9" name="Google Shape;7719;p7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0" name="Google Shape;7720;p776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21" name="Google Shape;7721;p77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22" name="Google Shape;7722;p776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23" name="Google Shape;7723;p7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4" name="Google Shape;7724;p776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25" name="Google Shape;7725;p776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26" name="Google Shape;7726;p776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27" name="Google Shape;7727;p776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28" name="Google Shape;7728;p776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29" name="Google Shape;7729;p776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30" name="Google Shape;7730;p776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31" name="Google Shape;7731;p776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32" name="Google Shape;7732;p776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33" name="Google Shape;7733;p776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34" name="Google Shape;7734;p776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35" name="Google Shape;7735;p776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736" name="Google Shape;7736;p7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7" name="Google Shape;7737;p7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8" name="Google Shape;7738;p77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39" name="Shape 7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0" name="Google Shape;7740;p777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41" name="Google Shape;7741;p777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42" name="Google Shape;7742;p77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43" name="Google Shape;7743;p7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4" name="Google Shape;7744;p7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45" name="Google Shape;7745;p777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46" name="Google Shape;7746;p777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47" name="Google Shape;7747;p777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48" name="Google Shape;7748;p777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49" name="Google Shape;7749;p777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50" name="Google Shape;7750;p777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51" name="Google Shape;7751;p777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752" name="Google Shape;7752;p777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753" name="Google Shape;7753;p7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4" name="Google Shape;7754;p7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55" name="Shape 7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6" name="Google Shape;7756;p778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757" name="Google Shape;7757;p778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58" name="Google Shape;7758;p778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59" name="Google Shape;7759;p778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60" name="Google Shape;7760;p7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1" name="Google Shape;7761;p778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62" name="Google Shape;7762;p7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3" name="Google Shape;7763;p7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4" name="Google Shape;7764;p778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65" name="Shape 7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6" name="Google Shape;7766;p77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767" name="Google Shape;7767;p77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68" name="Google Shape;7768;p77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69" name="Google Shape;7769;p77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70" name="Google Shape;7770;p7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1" name="Google Shape;7771;p77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72" name="Google Shape;7772;p7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3" name="Google Shape;7773;p7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74" name="Shape 7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5" name="Google Shape;7775;p780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776" name="Google Shape;7776;p780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77" name="Google Shape;7777;p780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78" name="Google Shape;7778;p780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79" name="Google Shape;7779;p7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0" name="Google Shape;7780;p78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81" name="Google Shape;7781;p7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2" name="Google Shape;7782;p7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83" name="Shape 7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" name="Google Shape;7784;p78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85" name="Google Shape;7785;p781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86" name="Google Shape;7786;p78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87" name="Google Shape;7787;p7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8" name="Google Shape;7788;p7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89" name="Google Shape;7789;p7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0" name="Google Shape;7790;p7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25" name="Google Shape;725;p7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26" name="Google Shape;726;p7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27" name="Google Shape;727;p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29" name="Google Shape;729;p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p782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793" name="Google Shape;7793;p782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794" name="Google Shape;7794;p782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795" name="Google Shape;7795;p7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6" name="Google Shape;7796;p78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97" name="Google Shape;7797;p7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8" name="Google Shape;7798;p7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9" name="Shape 7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0" name="Google Shape;7800;p783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801" name="Google Shape;7801;p783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802" name="Google Shape;7802;p783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03" name="Google Shape;7803;p7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4" name="Google Shape;7804;p78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05" name="Google Shape;7805;p7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6" name="Google Shape;7806;p7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07" name="Shape 7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8" name="Google Shape;7808;p78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809" name="Google Shape;7809;p784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10" name="Google Shape;7810;p784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11" name="Google Shape;7811;p784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812" name="Google Shape;7812;p7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3" name="Google Shape;7813;p78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14" name="Google Shape;7814;p7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5" name="Google Shape;7815;p7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16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7" name="Google Shape;7817;p785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7818" name="Google Shape;7818;p78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819" name="Google Shape;7819;p785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820" name="Google Shape;7820;p78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7821" name="Google Shape;7821;p785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7822" name="Google Shape;7822;p7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3" name="Google Shape;7823;p785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24" name="Google Shape;7824;p785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25" name="Google Shape;7825;p785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826" name="Google Shape;7826;p785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827" name="Google Shape;7827;p78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828" name="Google Shape;7828;p7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9" name="Google Shape;7829;p7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30" name="Shape 7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1" name="Google Shape;7831;p786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7832" name="Google Shape;7832;p786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833" name="Google Shape;7833;p78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834" name="Google Shape;7834;p78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835" name="Google Shape;7835;p7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6" name="Google Shape;7836;p786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37" name="Google Shape;7837;p78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38" name="Google Shape;7838;p7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9" name="Google Shape;7839;p7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40" name="Shape 7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41" name="Google Shape;7841;p787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7842" name="Google Shape;7842;p78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843" name="Google Shape;7843;p787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844" name="Google Shape;7844;p78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845" name="Google Shape;7845;p787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846" name="Google Shape;7846;p7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7" name="Google Shape;7847;p787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48" name="Google Shape;7848;p787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7849" name="Google Shape;7849;p787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850" name="Google Shape;7850;p7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1" name="Google Shape;7851;p7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52" name="Shape 7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3" name="Google Shape;7853;p788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54" name="Google Shape;7854;p788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855" name="Google Shape;7855;p788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56" name="Google Shape;7856;p788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57" name="Shape 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8" name="Google Shape;7858;p789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859" name="Google Shape;7859;p789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60" name="Google Shape;7860;p789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861" name="Google Shape;7861;p789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65" name="Shape 7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6" name="Google Shape;7866;p791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67" name="Google Shape;7867;p791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868" name="Google Shape;7868;p791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69" name="Google Shape;7869;p7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0" name="Google Shape;7870;p791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71" name="Google Shape;7871;p791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872" name="Google Shape;7872;p7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3" name="Google Shape;7873;p7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74" name="Shape 7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5" name="Google Shape;7875;p792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76" name="Google Shape;7876;p792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877" name="Google Shape;7877;p792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78" name="Google Shape;7878;p7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9" name="Google Shape;7879;p792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80" name="Google Shape;7880;p792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81" name="Google Shape;7881;p792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82" name="Google Shape;7882;p792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883" name="Google Shape;7883;p7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4" name="Google Shape;7884;p7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33" name="Google Shape;733;p8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34" name="Google Shape;734;p8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35" name="Google Shape;735;p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7" name="Google Shape;737;p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85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p79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87" name="Google Shape;7887;p79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888" name="Google Shape;7888;p79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89" name="Google Shape;7889;p79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90" name="Google Shape;7890;p79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891" name="Google Shape;7891;p7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2" name="Google Shape;7892;p793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93" name="Google Shape;7893;p793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94" name="Google Shape;7894;p7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5" name="Google Shape;7895;p7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6" name="Shape 7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7" name="Google Shape;7897;p794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98" name="Google Shape;7898;p794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99" name="Google Shape;7899;p79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00" name="Google Shape;7900;p79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01" name="Google Shape;7901;p7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2" name="Google Shape;7902;p794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7903" name="Google Shape;7903;p794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7904" name="Google Shape;7904;p794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905" name="Google Shape;7905;p794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906" name="Google Shape;7906;p794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907" name="Google Shape;7907;p7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8" name="Google Shape;7908;p7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09" name="Shape 7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0" name="Google Shape;7910;p795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11" name="Google Shape;7911;p795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12" name="Google Shape;7912;p795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13" name="Google Shape;7913;p795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14" name="Google Shape;7914;p795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915" name="Google Shape;7915;p7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6" name="Google Shape;7916;p79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917" name="Google Shape;7917;p7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8" name="Google Shape;7918;p7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19" name="Shape 7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0" name="Google Shape;7920;p796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21" name="Google Shape;7921;p796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22" name="Google Shape;7922;p796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23" name="Google Shape;7923;p796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24" name="Google Shape;7924;p796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925" name="Google Shape;7925;p7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6" name="Google Shape;7926;p79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927" name="Google Shape;7927;p796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7928" name="Google Shape;7928;p7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9" name="Google Shape;7929;p7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30" name="Shape 7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1" name="Google Shape;7931;p797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32" name="Google Shape;7932;p797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33" name="Google Shape;7933;p797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34" name="Google Shape;7934;p797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35" name="Google Shape;7935;p797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936" name="Google Shape;7936;p797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37" name="Google Shape;7937;p7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8" name="Google Shape;7938;p7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9" name="Google Shape;7939;p7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40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1" name="Google Shape;7941;p798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7942" name="Google Shape;7942;p798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943" name="Google Shape;7943;p798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944" name="Google Shape;7944;p798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945" name="Google Shape;7945;p7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6" name="Google Shape;7946;p798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47" name="Google Shape;7947;p798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948" name="Google Shape;7948;p7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9" name="Google Shape;7949;p7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50" name="Shape 7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1" name="Google Shape;7951;p799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52" name="Shape 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3" name="Google Shape;7953;p800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54" name="Google Shape;7954;p800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955" name="Google Shape;7955;p800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56" name="Google Shape;7956;p800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57" name="Google Shape;7957;p8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8" name="Google Shape;7958;p800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59" name="Google Shape;7959;p800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60" name="Google Shape;7960;p800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61" name="Google Shape;7961;p8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2" name="Google Shape;7962;p8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63" name="Shape 79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64" name="Shape 7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5" name="Google Shape;7965;p802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66" name="Google Shape;7966;p802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67" name="Google Shape;7967;p802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68" name="Google Shape;7968;p8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9" name="Google Shape;7969;p802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970" name="Google Shape;7970;p802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71" name="Google Shape;7971;p802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72" name="Google Shape;7972;p802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973" name="Google Shape;7973;p802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974" name="Google Shape;7974;p802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7975" name="Google Shape;7975;p802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76" name="Google Shape;7976;p802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77" name="Google Shape;7977;p802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78" name="Google Shape;7978;p802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79" name="Google Shape;7979;p802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80" name="Google Shape;7980;p802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81" name="Google Shape;7981;p802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982" name="Google Shape;7982;p8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3" name="Google Shape;7983;p8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41" name="Google Shape;741;p81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42" name="Google Shape;742;p81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3" name="Google Shape;743;p81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44" name="Google Shape;744;p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46" name="Google Shape;746;p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84" name="Shape 7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5" name="Google Shape;7985;p80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86" name="Google Shape;7986;p80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87" name="Google Shape;7987;p80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988" name="Google Shape;7988;p8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9" name="Google Shape;7989;p80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990" name="Google Shape;7990;p8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1" name="Google Shape;7991;p8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2" name="Google Shape;7992;p803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93" name="Google Shape;7993;p803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94" name="Google Shape;7994;p803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95" name="Google Shape;7995;p803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96" name="Google Shape;7996;p803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7997" name="Google Shape;7997;p803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98" name="Shape 7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9" name="Google Shape;7999;p804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00" name="Google Shape;8000;p804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01" name="Google Shape;8001;p804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02" name="Google Shape;8002;p8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3" name="Google Shape;8003;p804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04" name="Google Shape;8004;p80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005" name="Google Shape;8005;p8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6" name="Google Shape;8006;p8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07" name="Shape 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8" name="Google Shape;8008;p80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8009" name="Google Shape;8009;p80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010" name="Google Shape;8010;p80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011" name="Google Shape;8011;p80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012" name="Google Shape;8012;p8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3" name="Google Shape;8013;p80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014" name="Google Shape;8014;p8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5" name="Google Shape;8015;p8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16" name="Shape 8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" name="Google Shape;8017;p80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18" name="Google Shape;8018;p80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19" name="Google Shape;8019;p80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20" name="Google Shape;8020;p8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1" name="Google Shape;8021;p806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22" name="Google Shape;8022;p806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23" name="Google Shape;8023;p806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24" name="Google Shape;8024;p806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25" name="Google Shape;8025;p806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26" name="Google Shape;8026;p806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27" name="Google Shape;8027;p806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028" name="Google Shape;8028;p8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9" name="Google Shape;8029;p8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30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p80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32" name="Google Shape;8032;p80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33" name="Google Shape;8033;p80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34" name="Google Shape;8034;p8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5" name="Google Shape;8035;p80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36" name="Google Shape;8036;p807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37" name="Google Shape;8037;p807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38" name="Google Shape;8038;p807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39" name="Google Shape;8039;p807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40" name="Google Shape;8040;p807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41" name="Google Shape;8041;p807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42" name="Google Shape;8042;p807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43" name="Google Shape;8043;p807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044" name="Google Shape;8044;p8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5" name="Google Shape;8045;p8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46" name="Shape 8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7" name="Google Shape;8047;p808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48" name="Google Shape;8048;p808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49" name="Google Shape;8049;p808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50" name="Google Shape;8050;p8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1" name="Google Shape;8051;p808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52" name="Google Shape;8052;p808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53" name="Google Shape;8053;p8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4" name="Google Shape;8054;p8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55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p809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57" name="Google Shape;8057;p809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58" name="Google Shape;8058;p809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59" name="Google Shape;8059;p809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060" name="Google Shape;8060;p8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1" name="Google Shape;8061;p80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062" name="Google Shape;8062;p8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3" name="Google Shape;8063;p8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64" name="Shape 8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5" name="Google Shape;8065;p81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8066" name="Google Shape;8066;p810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8067" name="Google Shape;8067;p810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068" name="Google Shape;8068;p810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069" name="Google Shape;8069;p810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8070" name="Google Shape;8070;p81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1" name="Google Shape;8071;p81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072" name="Google Shape;8072;p81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3" name="Google Shape;8073;p81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74" name="Shape 8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5" name="Google Shape;8075;p811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76" name="Google Shape;8076;p81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77" name="Google Shape;8077;p811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78" name="Google Shape;8078;p8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9" name="Google Shape;8079;p81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080" name="Google Shape;8080;p8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1" name="Google Shape;8081;p8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82" name="Shape 8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3" name="Google Shape;8083;p812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84" name="Google Shape;8084;p81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85" name="Google Shape;8085;p812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86" name="Google Shape;8086;p81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7" name="Google Shape;8087;p81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088" name="Google Shape;8088;p81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9" name="Google Shape;8089;p81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82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750" name="Google Shape;750;p8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51" name="Google Shape;751;p82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52" name="Google Shape;752;p8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753" name="Google Shape;753;p8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754" name="Google Shape;754;p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2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6" name="Google Shape;756;p82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7" name="Google Shape;757;p82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58" name="Google Shape;758;p82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759" name="Google Shape;759;p8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760" name="Google Shape;760;p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90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91" name="Google Shape;8091;p8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2" name="Google Shape;8092;p813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93" name="Google Shape;8093;p813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094" name="Google Shape;8094;p813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95" name="Google Shape;8095;p8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6" name="Google Shape;8096;p813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97" name="Google Shape;8097;p813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98" name="Google Shape;8098;p813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099" name="Google Shape;8099;p813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0" name="Google Shape;8100;p813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01" name="Google Shape;8101;p813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2" name="Google Shape;8102;p813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03" name="Google Shape;8103;p813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4" name="Google Shape;8104;p813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05" name="Google Shape;8105;p813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06" name="Google Shape;8106;p813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07" name="Google Shape;8107;p813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108" name="Google Shape;8108;p8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9" name="Google Shape;8109;p8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0" name="Google Shape;8110;p81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11" name="Shape 8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2" name="Google Shape;8112;p814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13" name="Google Shape;8113;p814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14" name="Google Shape;8114;p814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15" name="Google Shape;8115;p8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6" name="Google Shape;8116;p8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17" name="Google Shape;8117;p814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18" name="Google Shape;8118;p814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19" name="Google Shape;8119;p814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20" name="Google Shape;8120;p814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21" name="Google Shape;8121;p814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22" name="Google Shape;8122;p814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23" name="Google Shape;8123;p814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124" name="Google Shape;8124;p814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125" name="Google Shape;8125;p8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6" name="Google Shape;8126;p8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27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p815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129" name="Google Shape;8129;p815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30" name="Google Shape;8130;p815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31" name="Google Shape;8131;p815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32" name="Google Shape;8132;p8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3" name="Google Shape;8133;p815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34" name="Google Shape;8134;p8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5" name="Google Shape;8135;p8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6" name="Google Shape;8136;p815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37" name="Shape 8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8" name="Google Shape;8138;p81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139" name="Google Shape;8139;p81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40" name="Google Shape;8140;p81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41" name="Google Shape;8141;p81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42" name="Google Shape;8142;p8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3" name="Google Shape;8143;p81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44" name="Google Shape;8144;p8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5" name="Google Shape;8145;p8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46" name="Shape 8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7" name="Google Shape;8147;p817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148" name="Google Shape;8148;p817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49" name="Google Shape;8149;p817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50" name="Google Shape;8150;p817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51" name="Google Shape;8151;p8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2" name="Google Shape;8152;p81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53" name="Google Shape;8153;p8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4" name="Google Shape;8154;p8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55" name="Shape 8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6" name="Google Shape;8156;p81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57" name="Google Shape;8157;p818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58" name="Google Shape;8158;p81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59" name="Google Shape;8159;p8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0" name="Google Shape;8160;p8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61" name="Google Shape;8161;p8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2" name="Google Shape;8162;p8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63" name="Shape 8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4" name="Google Shape;8164;p819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65" name="Google Shape;8165;p819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66" name="Google Shape;8166;p819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67" name="Google Shape;8167;p8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8" name="Google Shape;8168;p81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69" name="Google Shape;8169;p8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0" name="Google Shape;8170;p8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71" name="Shape 8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2" name="Google Shape;8172;p820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73" name="Google Shape;8173;p820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74" name="Google Shape;8174;p820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75" name="Google Shape;8175;p8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6" name="Google Shape;8176;p82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77" name="Google Shape;8177;p8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8" name="Google Shape;8178;p8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79" name="Shape 8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0" name="Google Shape;8180;p82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181" name="Google Shape;8181;p821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82" name="Google Shape;8182;p821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183" name="Google Shape;8183;p821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184" name="Google Shape;8184;p8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5" name="Google Shape;8185;p82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186" name="Google Shape;8186;p8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7" name="Google Shape;8187;p8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88" name="Shape 8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9" name="Google Shape;8189;p822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8190" name="Google Shape;8190;p82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191" name="Google Shape;8191;p822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192" name="Google Shape;8192;p82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8193" name="Google Shape;8193;p822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8194" name="Google Shape;8194;p8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5" name="Google Shape;8195;p822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96" name="Google Shape;8196;p822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97" name="Google Shape;8197;p822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198" name="Google Shape;8198;p822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199" name="Google Shape;8199;p82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200" name="Google Shape;8200;p8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1" name="Google Shape;8201;p8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83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764" name="Google Shape;764;p83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65" name="Google Shape;765;p8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66" name="Google Shape;766;p8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67" name="Google Shape;767;p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3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9" name="Google Shape;769;p8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70" name="Google Shape;770;p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02" name="Shape 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3" name="Google Shape;8203;p823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8204" name="Google Shape;8204;p823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205" name="Google Shape;8205;p82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206" name="Google Shape;8206;p82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207" name="Google Shape;8207;p8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8" name="Google Shape;8208;p823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09" name="Google Shape;8209;p82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10" name="Google Shape;8210;p8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1" name="Google Shape;8211;p8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12" name="Shape 8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3" name="Google Shape;8213;p824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8214" name="Google Shape;8214;p82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215" name="Google Shape;8215;p824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216" name="Google Shape;8216;p82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217" name="Google Shape;8217;p824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218" name="Google Shape;8218;p8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9" name="Google Shape;8219;p824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20" name="Google Shape;8220;p824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8221" name="Google Shape;8221;p824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222" name="Google Shape;8222;p8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3" name="Google Shape;8223;p8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24" name="Shape 8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5" name="Google Shape;8225;p825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26" name="Google Shape;8226;p825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227" name="Google Shape;8227;p825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28" name="Google Shape;8228;p825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29" name="Shape 8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0" name="Google Shape;8230;p826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31" name="Google Shape;8231;p826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32" name="Google Shape;8232;p826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233" name="Google Shape;8233;p826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37" name="Shape 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8" name="Google Shape;8238;p828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39" name="Google Shape;8239;p828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40" name="Google Shape;8240;p828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41" name="Google Shape;8241;p8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2" name="Google Shape;8242;p828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43" name="Google Shape;8243;p828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244" name="Google Shape;8244;p8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5" name="Google Shape;8245;p8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46" name="Shape 8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7" name="Google Shape;8247;p829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48" name="Google Shape;8248;p829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49" name="Google Shape;8249;p829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50" name="Google Shape;8250;p8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1" name="Google Shape;8251;p829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52" name="Google Shape;8252;p829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53" name="Google Shape;8253;p829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54" name="Google Shape;8254;p829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255" name="Google Shape;8255;p8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6" name="Google Shape;8256;p8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57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p830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59" name="Google Shape;8259;p830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60" name="Google Shape;8260;p830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61" name="Google Shape;8261;p830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62" name="Google Shape;8262;p830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263" name="Google Shape;8263;p8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4" name="Google Shape;8264;p830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65" name="Google Shape;8265;p830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66" name="Google Shape;8266;p8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7" name="Google Shape;8267;p8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68" name="Shape 8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9" name="Google Shape;8269;p831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70" name="Google Shape;8270;p831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71" name="Google Shape;8271;p831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72" name="Google Shape;8272;p831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73" name="Google Shape;8273;p8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4" name="Google Shape;8274;p831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8275" name="Google Shape;8275;p831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8276" name="Google Shape;8276;p831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277" name="Google Shape;8277;p831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278" name="Google Shape;8278;p831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79" name="Google Shape;8279;p8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0" name="Google Shape;8280;p8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81" name="Shape 8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2" name="Google Shape;8282;p832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83" name="Google Shape;8283;p832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84" name="Google Shape;8284;p832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85" name="Google Shape;8285;p832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86" name="Google Shape;8286;p832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287" name="Google Shape;8287;p8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8" name="Google Shape;8288;p83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89" name="Google Shape;8289;p8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0" name="Google Shape;8290;p8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91" name="Shape 8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2" name="Google Shape;8292;p83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93" name="Google Shape;8293;p83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94" name="Google Shape;8294;p83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95" name="Google Shape;8295;p83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96" name="Google Shape;8296;p83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297" name="Google Shape;8297;p8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8" name="Google Shape;8298;p83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299" name="Google Shape;8299;p833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8300" name="Google Shape;8300;p8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1" name="Google Shape;8301;p8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84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774" name="Google Shape;774;p84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775" name="Google Shape;775;p84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776" name="Google Shape;776;p8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777" name="Google Shape;777;p84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778" name="Google Shape;778;p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4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84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781" name="Google Shape;781;p84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82" name="Google Shape;782;p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02" name="Shape 8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3" name="Google Shape;8303;p83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04" name="Google Shape;8304;p83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05" name="Google Shape;8305;p834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06" name="Google Shape;8306;p834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07" name="Google Shape;8307;p834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308" name="Google Shape;8308;p834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09" name="Google Shape;8309;p8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10" name="Google Shape;8310;p8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1" name="Google Shape;8311;p8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12" name="Shape 8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3" name="Google Shape;8313;p835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8314" name="Google Shape;8314;p835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315" name="Google Shape;8315;p835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316" name="Google Shape;8316;p835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317" name="Google Shape;8317;p8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8" name="Google Shape;8318;p835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19" name="Google Shape;8319;p835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320" name="Google Shape;8320;p8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1" name="Google Shape;8321;p8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22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3" name="Google Shape;8323;p836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24" name="Shape 8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" name="Google Shape;8325;p83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26" name="Google Shape;8326;p837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327" name="Google Shape;8327;p837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28" name="Google Shape;8328;p837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29" name="Google Shape;8329;p83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0" name="Google Shape;8330;p837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31" name="Google Shape;8331;p837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32" name="Google Shape;8332;p837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333" name="Google Shape;8333;p83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4" name="Google Shape;8334;p83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35" name="Shape 8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36" name="Shape 8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7" name="Google Shape;8337;p839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38" name="Google Shape;8338;p839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39" name="Google Shape;8339;p839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40" name="Google Shape;8340;p8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1" name="Google Shape;8341;p839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42" name="Google Shape;8342;p839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43" name="Google Shape;8343;p839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44" name="Google Shape;8344;p839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45" name="Google Shape;8345;p839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46" name="Google Shape;8346;p839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47" name="Google Shape;8347;p839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48" name="Google Shape;8348;p839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49" name="Google Shape;8349;p839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0" name="Google Shape;8350;p839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1" name="Google Shape;8351;p839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2" name="Google Shape;8352;p839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53" name="Google Shape;8353;p83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354" name="Google Shape;8354;p8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5" name="Google Shape;8355;p8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56" name="Shape 8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7" name="Google Shape;8357;p840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58" name="Google Shape;8358;p840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59" name="Google Shape;8359;p840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60" name="Google Shape;8360;p8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1" name="Google Shape;8361;p84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362" name="Google Shape;8362;p8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3" name="Google Shape;8363;p8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4" name="Google Shape;8364;p840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65" name="Google Shape;8365;p840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6" name="Google Shape;8366;p840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67" name="Google Shape;8367;p840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68" name="Google Shape;8368;p840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369" name="Google Shape;8369;p840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70" name="Shape 8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1" name="Google Shape;8371;p841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72" name="Google Shape;8372;p841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73" name="Google Shape;8373;p841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74" name="Google Shape;8374;p8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5" name="Google Shape;8375;p841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76" name="Google Shape;8376;p84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377" name="Google Shape;8377;p8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8" name="Google Shape;8378;p8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79" name="Shape 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0" name="Google Shape;8380;p842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8381" name="Google Shape;8381;p842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382" name="Google Shape;8382;p842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383" name="Google Shape;8383;p842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384" name="Google Shape;8384;p8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5" name="Google Shape;8385;p84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386" name="Google Shape;8386;p8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7" name="Google Shape;8387;p8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88" name="Shape 8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9" name="Google Shape;8389;p843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90" name="Google Shape;8390;p843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91" name="Google Shape;8391;p843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92" name="Google Shape;8392;p8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3" name="Google Shape;8393;p843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94" name="Google Shape;8394;p843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5" name="Google Shape;8395;p843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96" name="Google Shape;8396;p843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7" name="Google Shape;8397;p843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398" name="Google Shape;8398;p843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9" name="Google Shape;8399;p843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00" name="Google Shape;8400;p8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1" name="Google Shape;8401;p8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5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86" name="Google Shape;786;p85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87" name="Google Shape;787;p85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88" name="Google Shape;788;p85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02" name="Shape 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3" name="Google Shape;8403;p844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04" name="Google Shape;8404;p844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405" name="Google Shape;8405;p844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06" name="Google Shape;8406;p8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7" name="Google Shape;8407;p84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08" name="Google Shape;8408;p844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09" name="Google Shape;8409;p844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10" name="Google Shape;8410;p844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11" name="Google Shape;8411;p844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12" name="Google Shape;8412;p844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13" name="Google Shape;8413;p844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14" name="Google Shape;8414;p844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15" name="Google Shape;8415;p844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16" name="Google Shape;8416;p8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7" name="Google Shape;8417;p8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18" name="Shape 8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9" name="Google Shape;8419;p845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20" name="Google Shape;8420;p845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421" name="Google Shape;8421;p845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22" name="Google Shape;8422;p8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3" name="Google Shape;8423;p845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24" name="Google Shape;8424;p845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25" name="Google Shape;8425;p8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6" name="Google Shape;8426;p8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27" name="Shape 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8" name="Google Shape;8428;p846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29" name="Google Shape;8429;p846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30" name="Google Shape;8430;p846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431" name="Google Shape;8431;p846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432" name="Google Shape;8432;p8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3" name="Google Shape;8433;p84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434" name="Google Shape;8434;p8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5" name="Google Shape;8435;p8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36" name="Shape 8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7" name="Google Shape;8437;p847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8438" name="Google Shape;8438;p847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8439" name="Google Shape;8439;p847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440" name="Google Shape;8440;p847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441" name="Google Shape;8441;p847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8442" name="Google Shape;8442;p8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3" name="Google Shape;8443;p84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444" name="Google Shape;8444;p8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5" name="Google Shape;8445;p8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46" name="Shape 8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7" name="Google Shape;8447;p848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48" name="Google Shape;8448;p848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49" name="Google Shape;8449;p848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450" name="Google Shape;8450;p8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1" name="Google Shape;8451;p84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452" name="Google Shape;8452;p8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3" name="Google Shape;8453;p8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54" name="Shape 8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5" name="Google Shape;8455;p849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56" name="Google Shape;8456;p849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57" name="Google Shape;8457;p849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458" name="Google Shape;8458;p84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9" name="Google Shape;8459;p84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460" name="Google Shape;8460;p84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1" name="Google Shape;8461;p84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62" name="Shape 8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3" name="Google Shape;8463;p8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4" name="Google Shape;8464;p850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65" name="Google Shape;8465;p850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466" name="Google Shape;8466;p850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67" name="Google Shape;8467;p8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8" name="Google Shape;8468;p850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69" name="Google Shape;8469;p850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0" name="Google Shape;8470;p850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71" name="Google Shape;8471;p850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2" name="Google Shape;8472;p850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73" name="Google Shape;8473;p850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4" name="Google Shape;8474;p850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75" name="Google Shape;8475;p850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6" name="Google Shape;8476;p850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77" name="Google Shape;8477;p850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8" name="Google Shape;8478;p850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79" name="Google Shape;8479;p850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480" name="Google Shape;8480;p8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1" name="Google Shape;8481;p8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2" name="Google Shape;8482;p850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83" name="Shape 8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4" name="Google Shape;8484;p851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85" name="Google Shape;8485;p851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86" name="Google Shape;8486;p851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487" name="Google Shape;8487;p8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8" name="Google Shape;8488;p8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89" name="Google Shape;8489;p851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90" name="Google Shape;8490;p851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91" name="Google Shape;8491;p851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92" name="Google Shape;8492;p851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93" name="Google Shape;8493;p851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94" name="Google Shape;8494;p851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95" name="Google Shape;8495;p851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496" name="Google Shape;8496;p851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497" name="Google Shape;8497;p8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8" name="Google Shape;8498;p8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99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852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501" name="Google Shape;8501;p852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02" name="Google Shape;8502;p852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03" name="Google Shape;8503;p852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04" name="Google Shape;8504;p8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5" name="Google Shape;8505;p852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06" name="Google Shape;8506;p8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7" name="Google Shape;8507;p8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8" name="Google Shape;8508;p852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09" name="Shape 8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0" name="Google Shape;8510;p853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511" name="Google Shape;8511;p853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12" name="Google Shape;8512;p853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13" name="Google Shape;8513;p853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14" name="Google Shape;8514;p8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5" name="Google Shape;8515;p85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16" name="Google Shape;8516;p8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7" name="Google Shape;8517;p8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6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91" name="Google Shape;791;p86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2" name="Google Shape;792;p86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93" name="Google Shape;793;p86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18" name="Shape 8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" name="Google Shape;8519;p854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520" name="Google Shape;8520;p854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21" name="Google Shape;8521;p854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22" name="Google Shape;8522;p854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23" name="Google Shape;8523;p8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4" name="Google Shape;8524;p85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25" name="Google Shape;8525;p8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6" name="Google Shape;8526;p8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27" name="Shape 8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8" name="Google Shape;8528;p85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29" name="Google Shape;8529;p855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30" name="Google Shape;8530;p855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31" name="Google Shape;8531;p8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2" name="Google Shape;8532;p85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33" name="Google Shape;8533;p8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4" name="Google Shape;8534;p8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35" name="Shape 8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6" name="Google Shape;8536;p856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37" name="Google Shape;8537;p856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38" name="Google Shape;8538;p856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39" name="Google Shape;8539;p8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0" name="Google Shape;8540;p85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41" name="Google Shape;8541;p8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2" name="Google Shape;8542;p8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43" name="Shape 8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4" name="Google Shape;8544;p857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45" name="Google Shape;8545;p857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46" name="Google Shape;8546;p857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47" name="Google Shape;8547;p8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8" name="Google Shape;8548;p85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49" name="Google Shape;8549;p8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0" name="Google Shape;8550;p8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51" name="Shape 8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2" name="Google Shape;8552;p85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53" name="Google Shape;8553;p858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54" name="Google Shape;8554;p858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555" name="Google Shape;8555;p858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56" name="Google Shape;8556;p8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7" name="Google Shape;8557;p85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58" name="Google Shape;8558;p8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9" name="Google Shape;8559;p8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60" name="Shape 8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1" name="Google Shape;8561;p859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8562" name="Google Shape;8562;p859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563" name="Google Shape;8563;p859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564" name="Google Shape;8564;p85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8565" name="Google Shape;8565;p859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8566" name="Google Shape;8566;p8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7" name="Google Shape;8567;p859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68" name="Google Shape;8568;p859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69" name="Google Shape;8569;p859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570" name="Google Shape;8570;p859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571" name="Google Shape;8571;p859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572" name="Google Shape;8572;p8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3" name="Google Shape;8573;p8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74" name="Shape 8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5" name="Google Shape;8575;p860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8576" name="Google Shape;8576;p860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577" name="Google Shape;8577;p86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578" name="Google Shape;8578;p860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579" name="Google Shape;8579;p8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0" name="Google Shape;8580;p860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81" name="Google Shape;8581;p86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82" name="Google Shape;8582;p8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3" name="Google Shape;8583;p8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84" name="Shape 8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5" name="Google Shape;8585;p861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8586" name="Google Shape;8586;p861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587" name="Google Shape;8587;p861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588" name="Google Shape;8588;p86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589" name="Google Shape;8589;p861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590" name="Google Shape;8590;p8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1" name="Google Shape;8591;p861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92" name="Google Shape;8592;p861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8593" name="Google Shape;8593;p861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594" name="Google Shape;8594;p8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5" name="Google Shape;8595;p8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96" name="Shape 8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7" name="Google Shape;8597;p862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98" name="Google Shape;8598;p862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599" name="Google Shape;8599;p862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00" name="Google Shape;8600;p862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01" name="Shape 8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" name="Google Shape;8602;p863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03" name="Google Shape;8603;p863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04" name="Google Shape;8604;p863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605" name="Google Shape;8605;p863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8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99" name="Google Shape;799;p88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0" name="Google Shape;800;p88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01" name="Google Shape;801;p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8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3" name="Google Shape;803;p88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04" name="Google Shape;804;p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09" name="Shape 8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0" name="Google Shape;8610;p865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11" name="Google Shape;8611;p865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12" name="Google Shape;8612;p865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13" name="Google Shape;8613;p8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4" name="Google Shape;8614;p865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15" name="Google Shape;8615;p865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616" name="Google Shape;8616;p8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7" name="Google Shape;8617;p8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18" name="Shape 8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9" name="Google Shape;8619;p866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20" name="Google Shape;8620;p866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21" name="Google Shape;8621;p866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22" name="Google Shape;8622;p8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3" name="Google Shape;8623;p866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24" name="Google Shape;8624;p866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25" name="Google Shape;8625;p866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26" name="Google Shape;8626;p866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627" name="Google Shape;8627;p8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8" name="Google Shape;8628;p8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29" name="Shape 8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0" name="Google Shape;8630;p867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31" name="Google Shape;8631;p867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32" name="Google Shape;8632;p867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33" name="Google Shape;8633;p867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34" name="Google Shape;8634;p867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635" name="Google Shape;8635;p8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6" name="Google Shape;8636;p867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37" name="Google Shape;8637;p867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638" name="Google Shape;8638;p8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9" name="Google Shape;8639;p8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40" name="Shape 8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1" name="Google Shape;8641;p868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42" name="Google Shape;8642;p868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43" name="Google Shape;8643;p868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44" name="Google Shape;8644;p868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45" name="Google Shape;8645;p8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6" name="Google Shape;8646;p868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8647" name="Google Shape;8647;p868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8648" name="Google Shape;8648;p868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649" name="Google Shape;8649;p868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650" name="Google Shape;8650;p868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651" name="Google Shape;8651;p8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2" name="Google Shape;8652;p8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53" name="Shape 8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4" name="Google Shape;8654;p869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55" name="Google Shape;8655;p869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56" name="Google Shape;8656;p869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57" name="Google Shape;8657;p869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58" name="Google Shape;8658;p869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659" name="Google Shape;8659;p8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0" name="Google Shape;8660;p86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661" name="Google Shape;8661;p8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2" name="Google Shape;8662;p8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63" name="Shape 8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4" name="Google Shape;8664;p870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65" name="Google Shape;8665;p870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66" name="Google Shape;8666;p870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67" name="Google Shape;8667;p870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68" name="Google Shape;8668;p870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669" name="Google Shape;8669;p8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0" name="Google Shape;8670;p87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671" name="Google Shape;8671;p870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8672" name="Google Shape;8672;p8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3" name="Google Shape;8673;p8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74" name="Shape 8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5" name="Google Shape;8675;p871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76" name="Google Shape;8676;p871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77" name="Google Shape;8677;p871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78" name="Google Shape;8678;p871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79" name="Google Shape;8679;p871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680" name="Google Shape;8680;p871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81" name="Google Shape;8681;p8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82" name="Google Shape;8682;p8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3" name="Google Shape;8683;p8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84" name="Shape 8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5" name="Google Shape;8685;p872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8686" name="Google Shape;8686;p872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687" name="Google Shape;8687;p872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688" name="Google Shape;8688;p872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689" name="Google Shape;8689;p8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0" name="Google Shape;8690;p872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91" name="Google Shape;8691;p872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692" name="Google Shape;8692;p8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3" name="Google Shape;8693;p8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94" name="Shape 8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5" name="Google Shape;8695;p873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96" name="Shape 8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7" name="Google Shape;8697;p874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98" name="Google Shape;8698;p874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699" name="Google Shape;8699;p874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00" name="Google Shape;8700;p874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01" name="Google Shape;8701;p87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2" name="Google Shape;8702;p874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03" name="Google Shape;8703;p874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04" name="Google Shape;8704;p874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705" name="Google Shape;8705;p87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6" name="Google Shape;8706;p87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9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08" name="Google Shape;808;p89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09" name="Google Shape;809;p89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0" name="Google Shape;810;p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9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2" name="Google Shape;812;p89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3" name="Google Shape;813;p89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4" name="Google Shape;814;p89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15" name="Google Shape;815;p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07" name="Shape 87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08" name="Shape 8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9" name="Google Shape;8709;p876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710" name="Google Shape;8710;p876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11" name="Google Shape;8711;p876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12" name="Google Shape;8712;p8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3" name="Google Shape;8713;p876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14" name="Google Shape;8714;p876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15" name="Google Shape;8715;p876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16" name="Google Shape;8716;p876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17" name="Google Shape;8717;p876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18" name="Google Shape;8718;p876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19" name="Google Shape;8719;p876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20" name="Google Shape;8720;p876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21" name="Google Shape;8721;p876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22" name="Google Shape;8722;p876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23" name="Google Shape;8723;p876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24" name="Google Shape;8724;p876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25" name="Google Shape;8725;p876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726" name="Google Shape;8726;p8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7" name="Google Shape;8727;p8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28" name="Shape 8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9" name="Google Shape;8729;p877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730" name="Google Shape;8730;p877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31" name="Google Shape;8731;p877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32" name="Google Shape;8732;p8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3" name="Google Shape;8733;p87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734" name="Google Shape;8734;p8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5" name="Google Shape;8735;p8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6" name="Google Shape;8736;p877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37" name="Google Shape;8737;p877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38" name="Google Shape;8738;p877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39" name="Google Shape;8739;p877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40" name="Google Shape;8740;p877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8741" name="Google Shape;8741;p877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42" name="Shape 8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3" name="Google Shape;8743;p878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44" name="Google Shape;8744;p878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45" name="Google Shape;8745;p878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746" name="Google Shape;8746;p8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7" name="Google Shape;8747;p878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48" name="Google Shape;8748;p87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749" name="Google Shape;8749;p8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0" name="Google Shape;8750;p8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51" name="Shape 8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2" name="Google Shape;8752;p879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8753" name="Google Shape;8753;p879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754" name="Google Shape;8754;p879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755" name="Google Shape;8755;p879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756" name="Google Shape;8756;p8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7" name="Google Shape;8757;p87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758" name="Google Shape;8758;p8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9" name="Google Shape;8759;p8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60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p880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62" name="Google Shape;8762;p880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763" name="Google Shape;8763;p880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64" name="Google Shape;8764;p8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5" name="Google Shape;8765;p880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66" name="Google Shape;8766;p880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67" name="Google Shape;8767;p880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68" name="Google Shape;8768;p880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69" name="Google Shape;8769;p880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70" name="Google Shape;8770;p880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1" name="Google Shape;8771;p880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772" name="Google Shape;8772;p8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3" name="Google Shape;8773;p8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74" name="Shape 8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" name="Google Shape;8775;p881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76" name="Google Shape;8776;p881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777" name="Google Shape;8777;p881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78" name="Google Shape;8778;p8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9" name="Google Shape;8779;p88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80" name="Google Shape;8780;p881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81" name="Google Shape;8781;p881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2" name="Google Shape;8782;p881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83" name="Google Shape;8783;p881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4" name="Google Shape;8784;p881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85" name="Google Shape;8785;p881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6" name="Google Shape;8786;p881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787" name="Google Shape;8787;p881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788" name="Google Shape;8788;p8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9" name="Google Shape;8789;p8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90" name="Shape 8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1" name="Google Shape;8791;p882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792" name="Google Shape;8792;p882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793" name="Google Shape;8793;p882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794" name="Google Shape;8794;p8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5" name="Google Shape;8795;p882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6" name="Google Shape;8796;p882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797" name="Google Shape;8797;p8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8" name="Google Shape;8798;p8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99" name="Shape 8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0" name="Google Shape;8800;p883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01" name="Google Shape;8801;p883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02" name="Google Shape;8802;p883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03" name="Google Shape;8803;p883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804" name="Google Shape;8804;p8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5" name="Google Shape;8805;p88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806" name="Google Shape;8806;p8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7" name="Google Shape;8807;p8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08" name="Shape 8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9" name="Google Shape;8809;p884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8810" name="Google Shape;8810;p884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8811" name="Google Shape;8811;p884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812" name="Google Shape;8812;p884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813" name="Google Shape;8813;p884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8814" name="Google Shape;8814;p88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5" name="Google Shape;8815;p88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816" name="Google Shape;8816;p88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7" name="Google Shape;8817;p88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0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19" name="Google Shape;819;p90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20" name="Google Shape;820;p90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21" name="Google Shape;821;p90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22" name="Google Shape;822;p90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23" name="Google Shape;823;p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90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5" name="Google Shape;825;p90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26" name="Google Shape;826;p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18" name="Shape 8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9" name="Google Shape;8819;p885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20" name="Google Shape;8820;p885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21" name="Google Shape;8821;p885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22" name="Google Shape;8822;p8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3" name="Google Shape;8823;p88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24" name="Google Shape;8824;p8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5" name="Google Shape;8825;p8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26" name="Shape 8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" name="Google Shape;8827;p886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28" name="Google Shape;8828;p886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29" name="Google Shape;8829;p886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30" name="Google Shape;8830;p88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1" name="Google Shape;8831;p88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32" name="Google Shape;8832;p88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3" name="Google Shape;8833;p88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34" name="Shape 8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35" name="Google Shape;8835;p8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6" name="Google Shape;8836;p887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37" name="Google Shape;8837;p887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838" name="Google Shape;8838;p887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39" name="Google Shape;8839;p8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0" name="Google Shape;8840;p887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41" name="Google Shape;8841;p887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2" name="Google Shape;8842;p887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43" name="Google Shape;8843;p887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4" name="Google Shape;8844;p887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45" name="Google Shape;8845;p887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6" name="Google Shape;8846;p887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47" name="Google Shape;8847;p887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8" name="Google Shape;8848;p887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49" name="Google Shape;8849;p887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0" name="Google Shape;8850;p887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51" name="Google Shape;8851;p887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852" name="Google Shape;8852;p8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3" name="Google Shape;8853;p8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4" name="Google Shape;8854;p887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55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p888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57" name="Google Shape;8857;p888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58" name="Google Shape;8858;p888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859" name="Google Shape;8859;p8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0" name="Google Shape;8860;p8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61" name="Google Shape;8861;p888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62" name="Google Shape;8862;p888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63" name="Google Shape;8863;p888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64" name="Google Shape;8864;p888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65" name="Google Shape;8865;p888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66" name="Google Shape;8866;p888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67" name="Google Shape;8867;p888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8868" name="Google Shape;8868;p888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869" name="Google Shape;8869;p8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0" name="Google Shape;8870;p8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1" name="Shape 8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2" name="Google Shape;8872;p889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73" name="Google Shape;8873;p889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74" name="Google Shape;8874;p889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75" name="Google Shape;8875;p889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876" name="Google Shape;8876;p8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7" name="Google Shape;8877;p889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78" name="Google Shape;8878;p8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9" name="Google Shape;8879;p8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0" name="Google Shape;8880;p889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8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Google Shape;8882;p890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83" name="Google Shape;8883;p890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84" name="Google Shape;8884;p890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85" name="Google Shape;8885;p890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886" name="Google Shape;8886;p8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7" name="Google Shape;8887;p89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88" name="Google Shape;8888;p8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9" name="Google Shape;8889;p8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90" name="Shape 8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1" name="Google Shape;8891;p891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92" name="Google Shape;8892;p891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93" name="Google Shape;8893;p891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94" name="Google Shape;8894;p891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895" name="Google Shape;8895;p8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6" name="Google Shape;8896;p89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97" name="Google Shape;8897;p8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8" name="Google Shape;8898;p8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99" name="Shape 8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0" name="Google Shape;8900;p89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01" name="Google Shape;8901;p892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02" name="Google Shape;8902;p892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903" name="Google Shape;8903;p8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4" name="Google Shape;8904;p8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905" name="Google Shape;8905;p8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6" name="Google Shape;8906;p8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07" name="Shape 8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" name="Google Shape;8908;p893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909" name="Google Shape;8909;p893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10" name="Google Shape;8910;p893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11" name="Google Shape;8911;p8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2" name="Google Shape;8912;p89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913" name="Google Shape;8913;p8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4" name="Google Shape;8914;p8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15" name="Shape 8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6" name="Google Shape;8916;p894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917" name="Google Shape;8917;p894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18" name="Google Shape;8918;p894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19" name="Google Shape;8919;p8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0" name="Google Shape;8920;p89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921" name="Google Shape;8921;p8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2" name="Google Shape;8922;p8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1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0" name="Google Shape;830;p91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1" name="Google Shape;831;p91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32" name="Google Shape;832;p91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33" name="Google Shape;833;p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1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835" name="Google Shape;835;p91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836" name="Google Shape;836;p91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37" name="Google Shape;837;p91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38" name="Google Shape;838;p91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39" name="Google Shape;839;p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23" name="Shape 8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4" name="Google Shape;8924;p89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25" name="Google Shape;8925;p895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26" name="Google Shape;8926;p895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927" name="Google Shape;8927;p895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928" name="Google Shape;8928;p8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9" name="Google Shape;8929;p89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930" name="Google Shape;8930;p8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1" name="Google Shape;8931;p8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32" name="Shape 8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3" name="Google Shape;8933;p896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8934" name="Google Shape;8934;p896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935" name="Google Shape;8935;p896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936" name="Google Shape;8936;p896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8937" name="Google Shape;8937;p896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8938" name="Google Shape;8938;p8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9" name="Google Shape;8939;p896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40" name="Google Shape;8940;p896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41" name="Google Shape;8941;p896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942" name="Google Shape;8942;p896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8943" name="Google Shape;8943;p896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8944" name="Google Shape;8944;p8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5" name="Google Shape;8945;p8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46" name="Shape 8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7" name="Google Shape;8947;p897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8948" name="Google Shape;8948;p897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949" name="Google Shape;8949;p89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950" name="Google Shape;8950;p897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951" name="Google Shape;8951;p8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2" name="Google Shape;8952;p897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53" name="Google Shape;8953;p89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954" name="Google Shape;8954;p8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5" name="Google Shape;8955;p8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56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7" name="Google Shape;8957;p898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8958" name="Google Shape;8958;p898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959" name="Google Shape;8959;p898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960" name="Google Shape;8960;p89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8961" name="Google Shape;8961;p898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962" name="Google Shape;8962;p8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3" name="Google Shape;8963;p89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4" name="Google Shape;8964;p898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8965" name="Google Shape;8965;p898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8966" name="Google Shape;8966;p8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7" name="Google Shape;8967;p8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8" name="Shape 8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9" name="Google Shape;8969;p899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70" name="Google Shape;8970;p899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971" name="Google Shape;8971;p899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972" name="Google Shape;8972;p899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73" name="Shape 8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4" name="Google Shape;8974;p900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75" name="Google Shape;8975;p900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976" name="Google Shape;8976;p900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8977" name="Google Shape;8977;p900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81" name="Shape 8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2" name="Google Shape;8982;p902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983" name="Google Shape;8983;p902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84" name="Google Shape;8984;p902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85" name="Google Shape;8985;p9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6" name="Google Shape;8986;p902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87" name="Google Shape;8987;p902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988" name="Google Shape;8988;p9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9" name="Google Shape;8989;p9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90" name="Shape 8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1" name="Google Shape;8991;p903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992" name="Google Shape;8992;p903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93" name="Google Shape;8993;p903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994" name="Google Shape;8994;p9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5" name="Google Shape;8995;p903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96" name="Google Shape;8996;p903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97" name="Google Shape;8997;p903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98" name="Google Shape;8998;p903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999" name="Google Shape;8999;p9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0" name="Google Shape;9000;p9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01" name="Shape 9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2" name="Google Shape;9002;p904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03" name="Google Shape;9003;p904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04" name="Google Shape;9004;p904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05" name="Google Shape;9005;p904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06" name="Google Shape;9006;p904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007" name="Google Shape;9007;p9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8" name="Google Shape;9008;p904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09" name="Google Shape;9009;p904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010" name="Google Shape;9010;p9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1" name="Google Shape;9011;p9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12" name="Shape 9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3" name="Google Shape;9013;p905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14" name="Google Shape;9014;p905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15" name="Google Shape;9015;p905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16" name="Google Shape;9016;p905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17" name="Google Shape;9017;p9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8" name="Google Shape;9018;p905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9019" name="Google Shape;9019;p905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9020" name="Google Shape;9020;p905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021" name="Google Shape;9021;p905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022" name="Google Shape;9022;p905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023" name="Google Shape;9023;p9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4" name="Google Shape;9024;p9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2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43" name="Google Shape;843;p92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4" name="Google Shape;844;p92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45" name="Google Shape;845;p92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46" name="Google Shape;846;p92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47" name="Google Shape;847;p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49" name="Google Shape;849;p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25" name="Shape 9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6" name="Google Shape;9026;p906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27" name="Google Shape;9027;p906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28" name="Google Shape;9028;p906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29" name="Google Shape;9029;p906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30" name="Google Shape;9030;p906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031" name="Google Shape;9031;p9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2" name="Google Shape;9032;p90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033" name="Google Shape;9033;p9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4" name="Google Shape;9034;p9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35" name="Shape 9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6" name="Google Shape;9036;p907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37" name="Google Shape;9037;p907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38" name="Google Shape;9038;p907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39" name="Google Shape;9039;p907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40" name="Google Shape;9040;p907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041" name="Google Shape;9041;p9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2" name="Google Shape;9042;p90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043" name="Google Shape;9043;p907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9044" name="Google Shape;9044;p9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5" name="Google Shape;9045;p9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46" name="Shape 9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908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48" name="Google Shape;9048;p908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49" name="Google Shape;9049;p908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50" name="Google Shape;9050;p908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51" name="Google Shape;9051;p908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052" name="Google Shape;9052;p908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53" name="Google Shape;9053;p9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54" name="Google Shape;9054;p9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5" name="Google Shape;9055;p9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56" name="Shape 9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7" name="Google Shape;9057;p909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9058" name="Google Shape;9058;p909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059" name="Google Shape;9059;p909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060" name="Google Shape;9060;p909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061" name="Google Shape;9061;p9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2" name="Google Shape;9062;p909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63" name="Google Shape;9063;p909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064" name="Google Shape;9064;p9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5" name="Google Shape;9065;p9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66" name="Shape 9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7" name="Google Shape;9067;p910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68" name="Shape 9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9" name="Google Shape;9069;p911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70" name="Google Shape;9070;p911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071" name="Google Shape;9071;p911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72" name="Google Shape;9072;p911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73" name="Google Shape;9073;p91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4" name="Google Shape;9074;p911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75" name="Google Shape;9075;p911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76" name="Google Shape;9076;p9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077" name="Google Shape;9077;p91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8" name="Google Shape;9078;p91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79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80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1" name="Google Shape;9081;p913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082" name="Google Shape;9082;p913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083" name="Google Shape;9083;p913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84" name="Google Shape;9084;p9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5" name="Google Shape;9085;p913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86" name="Google Shape;9086;p913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87" name="Google Shape;9087;p913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88" name="Google Shape;9088;p913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89" name="Google Shape;9089;p913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90" name="Google Shape;9090;p913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91" name="Google Shape;9091;p913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92" name="Google Shape;9092;p913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93" name="Google Shape;9093;p913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94" name="Google Shape;9094;p913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95" name="Google Shape;9095;p913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96" name="Google Shape;9096;p913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97" name="Google Shape;9097;p913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098" name="Google Shape;9098;p9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9" name="Google Shape;9099;p9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00" name="Shape 9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1" name="Google Shape;9101;p914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02" name="Google Shape;9102;p914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03" name="Google Shape;9103;p914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04" name="Google Shape;9104;p9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5" name="Google Shape;9105;p91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06" name="Google Shape;9106;p9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7" name="Google Shape;9107;p9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8" name="Google Shape;9108;p914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109" name="Google Shape;9109;p914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0" name="Google Shape;9110;p914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111" name="Google Shape;9111;p914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2" name="Google Shape;9112;p914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113" name="Google Shape;9113;p914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14" name="Shape 9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5" name="Google Shape;9115;p915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16" name="Google Shape;9116;p915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17" name="Google Shape;9117;p915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18" name="Google Shape;9118;p9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9" name="Google Shape;9119;p915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20" name="Google Shape;9120;p91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121" name="Google Shape;9121;p9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2" name="Google Shape;9122;p9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3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3" name="Google Shape;853;p93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4" name="Google Shape;854;p93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55" name="Google Shape;855;p93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56" name="Google Shape;856;p93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57" name="Google Shape;857;p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9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59" name="Google Shape;859;p93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860" name="Google Shape;860;p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23" name="Shape 9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4" name="Google Shape;9124;p916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9125" name="Google Shape;9125;p916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126" name="Google Shape;9126;p916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127" name="Google Shape;9127;p916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128" name="Google Shape;9128;p9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9" name="Google Shape;9129;p91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30" name="Google Shape;9130;p9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1" name="Google Shape;9131;p9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32" name="Shape 9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3" name="Google Shape;9133;p917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34" name="Google Shape;9134;p917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35" name="Google Shape;9135;p917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36" name="Google Shape;9136;p9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7" name="Google Shape;9137;p917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38" name="Google Shape;9138;p917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39" name="Google Shape;9139;p917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40" name="Google Shape;9140;p917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1" name="Google Shape;9141;p917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42" name="Google Shape;9142;p917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3" name="Google Shape;9143;p917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144" name="Google Shape;9144;p9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5" name="Google Shape;9145;p9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46" name="Shape 9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7" name="Google Shape;9147;p918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48" name="Google Shape;9148;p918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49" name="Google Shape;9149;p918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50" name="Google Shape;9150;p9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1" name="Google Shape;9151;p91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2" name="Google Shape;9152;p918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53" name="Google Shape;9153;p918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4" name="Google Shape;9154;p918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55" name="Google Shape;9155;p918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6" name="Google Shape;9156;p918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57" name="Google Shape;9157;p918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8" name="Google Shape;9158;p918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159" name="Google Shape;9159;p918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160" name="Google Shape;9160;p9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1" name="Google Shape;9161;p9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62" name="Shape 9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3" name="Google Shape;9163;p919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64" name="Google Shape;9164;p919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65" name="Google Shape;9165;p919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66" name="Google Shape;9166;p9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7" name="Google Shape;9167;p919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68" name="Google Shape;9168;p919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169" name="Google Shape;9169;p9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0" name="Google Shape;9170;p9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71" name="Shape 9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2" name="Google Shape;9172;p920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73" name="Google Shape;9173;p920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74" name="Google Shape;9174;p920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75" name="Google Shape;9175;p920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176" name="Google Shape;9176;p9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7" name="Google Shape;9177;p92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178" name="Google Shape;9178;p9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9" name="Google Shape;9179;p9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80" name="Shape 9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1" name="Google Shape;9181;p921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9182" name="Google Shape;9182;p921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9183" name="Google Shape;9183;p921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184" name="Google Shape;9184;p921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185" name="Google Shape;9185;p921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9186" name="Google Shape;9186;p92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7" name="Google Shape;9187;p92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188" name="Google Shape;9188;p92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9" name="Google Shape;9189;p92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90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p922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192" name="Google Shape;9192;p922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93" name="Google Shape;9193;p922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94" name="Google Shape;9194;p9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5" name="Google Shape;9195;p92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96" name="Google Shape;9196;p9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7" name="Google Shape;9197;p9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98" name="Shape 9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9" name="Google Shape;9199;p923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00" name="Google Shape;9200;p923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01" name="Google Shape;9201;p923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202" name="Google Shape;9202;p92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3" name="Google Shape;9203;p92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04" name="Google Shape;9204;p92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5" name="Google Shape;9205;p92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06" name="Shape 9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7" name="Google Shape;9207;p9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8" name="Google Shape;9208;p924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09" name="Google Shape;9209;p924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10" name="Google Shape;9210;p924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11" name="Google Shape;9211;p9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2" name="Google Shape;9212;p924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13" name="Google Shape;9213;p924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14" name="Google Shape;9214;p924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15" name="Google Shape;9215;p924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16" name="Google Shape;9216;p924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17" name="Google Shape;9217;p924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18" name="Google Shape;9218;p924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19" name="Google Shape;9219;p924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20" name="Google Shape;9220;p924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21" name="Google Shape;9221;p924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22" name="Google Shape;9222;p924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23" name="Google Shape;9223;p924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224" name="Google Shape;9224;p9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5" name="Google Shape;9225;p9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6" name="Google Shape;9226;p924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27" name="Shape 9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Google Shape;9228;p925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29" name="Google Shape;9229;p925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30" name="Google Shape;9230;p925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31" name="Google Shape;9231;p9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2" name="Google Shape;9232;p92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33" name="Google Shape;9233;p925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34" name="Google Shape;9234;p925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35" name="Google Shape;9235;p925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36" name="Google Shape;9236;p925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37" name="Google Shape;9237;p925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38" name="Google Shape;9238;p925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39" name="Google Shape;9239;p925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240" name="Google Shape;9240;p925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241" name="Google Shape;9241;p9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2" name="Google Shape;9242;p9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4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64" name="Google Shape;864;p94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5" name="Google Shape;865;p94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66" name="Google Shape;866;p94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7" name="Google Shape;867;p94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68" name="Google Shape;868;p94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9" name="Google Shape;869;p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43" name="Shape 9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4" name="Google Shape;9244;p926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245" name="Google Shape;9245;p926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46" name="Google Shape;9246;p926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47" name="Google Shape;9247;p926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48" name="Google Shape;9248;p9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9" name="Google Shape;9249;p926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50" name="Google Shape;9250;p9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1" name="Google Shape;9251;p9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2" name="Google Shape;9252;p926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53" name="Shape 9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4" name="Google Shape;9254;p927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255" name="Google Shape;9255;p927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56" name="Google Shape;9256;p927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57" name="Google Shape;9257;p927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58" name="Google Shape;9258;p9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9" name="Google Shape;9259;p92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60" name="Google Shape;9260;p9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1" name="Google Shape;9261;p9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62" name="Shape 9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3" name="Google Shape;9263;p928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264" name="Google Shape;9264;p928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65" name="Google Shape;9265;p928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66" name="Google Shape;9266;p928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67" name="Google Shape;9267;p9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8" name="Google Shape;9268;p92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69" name="Google Shape;9269;p9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0" name="Google Shape;9270;p9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71" name="Shape 9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2" name="Google Shape;9272;p92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73" name="Google Shape;9273;p929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74" name="Google Shape;9274;p929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75" name="Google Shape;9275;p92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6" name="Google Shape;9276;p92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77" name="Google Shape;9277;p92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8" name="Google Shape;9278;p92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79" name="Shape 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0" name="Google Shape;9280;p930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81" name="Google Shape;9281;p930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82" name="Google Shape;9282;p930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83" name="Google Shape;9283;p93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4" name="Google Shape;9284;p93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85" name="Google Shape;9285;p93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6" name="Google Shape;9286;p93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87" name="Shape 9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8" name="Google Shape;9288;p931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289" name="Google Shape;9289;p931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90" name="Google Shape;9290;p931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91" name="Google Shape;9291;p93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2" name="Google Shape;9292;p93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93" name="Google Shape;9293;p93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4" name="Google Shape;9294;p93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95" name="Shape 9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6" name="Google Shape;9296;p93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297" name="Google Shape;9297;p932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98" name="Google Shape;9298;p932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299" name="Google Shape;9299;p932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300" name="Google Shape;9300;p93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1" name="Google Shape;9301;p93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302" name="Google Shape;9302;p93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3" name="Google Shape;9303;p93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4" name="Shape 9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5" name="Google Shape;9305;p933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9306" name="Google Shape;9306;p933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9307" name="Google Shape;9307;p933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308" name="Google Shape;9308;p933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9309" name="Google Shape;9309;p933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9310" name="Google Shape;9310;p93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1" name="Google Shape;9311;p933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12" name="Google Shape;9312;p933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13" name="Google Shape;9313;p933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314" name="Google Shape;9314;p933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315" name="Google Shape;9315;p93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316" name="Google Shape;9316;p93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7" name="Google Shape;9317;p93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18" name="Shape 9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9" name="Google Shape;9319;p934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9320" name="Google Shape;9320;p934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321" name="Google Shape;9321;p934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9322" name="Google Shape;9322;p934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323" name="Google Shape;9323;p93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4" name="Google Shape;9324;p934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25" name="Google Shape;9325;p93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326" name="Google Shape;9326;p93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7" name="Google Shape;9327;p93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28" name="Shape 9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9" name="Google Shape;9329;p935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9330" name="Google Shape;9330;p935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331" name="Google Shape;9331;p935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332" name="Google Shape;9332;p935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9333" name="Google Shape;9333;p935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334" name="Google Shape;9334;p93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5" name="Google Shape;9335;p935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36" name="Google Shape;9336;p935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9337" name="Google Shape;9337;p935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338" name="Google Shape;9338;p93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9" name="Google Shape;9339;p93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95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874" name="Google Shape;874;p95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875" name="Google Shape;875;p95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876" name="Google Shape;876;p95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877" name="Google Shape;877;p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95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9" name="Google Shape;879;p95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80" name="Google Shape;880;p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40" name="Shape 9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" name="Google Shape;9341;p936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42" name="Google Shape;9342;p936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343" name="Google Shape;9343;p936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44" name="Google Shape;9344;p936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45" name="Shape 9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6" name="Google Shape;9346;p937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347" name="Google Shape;9347;p937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48" name="Google Shape;9348;p937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349" name="Google Shape;9349;p937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53" name="Shape 9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4" name="Google Shape;9354;p939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55" name="Google Shape;9355;p939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356" name="Google Shape;9356;p939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57" name="Google Shape;9357;p93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8" name="Google Shape;9358;p939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59" name="Google Shape;9359;p939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360" name="Google Shape;9360;p93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1" name="Google Shape;9361;p93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62" name="Shape 9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3" name="Google Shape;9363;p940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64" name="Google Shape;9364;p940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365" name="Google Shape;9365;p940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66" name="Google Shape;9366;p9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7" name="Google Shape;9367;p940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68" name="Google Shape;9368;p940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69" name="Google Shape;9369;p940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70" name="Google Shape;9370;p940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371" name="Google Shape;9371;p9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2" name="Google Shape;9372;p9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73" name="Shape 9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4" name="Google Shape;9374;p941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75" name="Google Shape;9375;p941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376" name="Google Shape;9376;p941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77" name="Google Shape;9377;p941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78" name="Google Shape;9378;p941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379" name="Google Shape;9379;p9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0" name="Google Shape;9380;p941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81" name="Google Shape;9381;p941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382" name="Google Shape;9382;p9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3" name="Google Shape;9383;p9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84" name="Shape 9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5" name="Google Shape;9385;p942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86" name="Google Shape;9386;p942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87" name="Google Shape;9387;p942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88" name="Google Shape;9388;p942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389" name="Google Shape;9389;p9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0" name="Google Shape;9390;p942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9391" name="Google Shape;9391;p942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9392" name="Google Shape;9392;p942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393" name="Google Shape;9393;p942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394" name="Google Shape;9394;p942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395" name="Google Shape;9395;p94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6" name="Google Shape;9396;p94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7" name="Shape 9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8" name="Google Shape;9398;p943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99" name="Google Shape;9399;p943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00" name="Google Shape;9400;p943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01" name="Google Shape;9401;p943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02" name="Google Shape;9402;p943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403" name="Google Shape;9403;p9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4" name="Google Shape;9404;p94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405" name="Google Shape;9405;p9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6" name="Google Shape;9406;p9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07" name="Shape 9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8" name="Google Shape;9408;p944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09" name="Google Shape;9409;p944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10" name="Google Shape;9410;p944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411" name="Google Shape;9411;p944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12" name="Google Shape;9412;p944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413" name="Google Shape;9413;p94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4" name="Google Shape;9414;p94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415" name="Google Shape;9415;p944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9416" name="Google Shape;9416;p94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7" name="Google Shape;9417;p94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18" name="Shape 9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9" name="Google Shape;9419;p945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20" name="Google Shape;9420;p945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21" name="Google Shape;9421;p945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422" name="Google Shape;9422;p945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23" name="Google Shape;9423;p945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424" name="Google Shape;9424;p945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25" name="Google Shape;9425;p9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26" name="Google Shape;9426;p9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7" name="Google Shape;9427;p9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28" name="Shape 9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9" name="Google Shape;9429;p946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9430" name="Google Shape;9430;p946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431" name="Google Shape;9431;p946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432" name="Google Shape;9432;p946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433" name="Google Shape;9433;p94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4" name="Google Shape;9434;p946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35" name="Google Shape;9435;p946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436" name="Google Shape;9436;p94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7" name="Google Shape;9437;p94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6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38" name="Shape 9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9" name="Google Shape;9439;p947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40" name="Shape 9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" name="Google Shape;9441;p948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442" name="Google Shape;9442;p948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443" name="Google Shape;9443;p948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44" name="Google Shape;9444;p948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45" name="Google Shape;9445;p94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6" name="Google Shape;9446;p948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47" name="Google Shape;9447;p948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48" name="Google Shape;9448;p948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49" name="Google Shape;9449;p94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0" name="Google Shape;9450;p94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51" name="Shape 9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52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3" name="Google Shape;9453;p950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454" name="Google Shape;9454;p950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55" name="Google Shape;9455;p950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56" name="Google Shape;9456;p95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7" name="Google Shape;9457;p950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458" name="Google Shape;9458;p950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59" name="Google Shape;9459;p950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60" name="Google Shape;9460;p950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461" name="Google Shape;9461;p950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462" name="Google Shape;9462;p950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463" name="Google Shape;9463;p950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64" name="Google Shape;9464;p950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65" name="Google Shape;9465;p950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66" name="Google Shape;9466;p950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67" name="Google Shape;9467;p950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68" name="Google Shape;9468;p950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69" name="Google Shape;9469;p950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470" name="Google Shape;9470;p95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1" name="Google Shape;9471;p95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72" name="Shape 9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3" name="Google Shape;9473;p951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474" name="Google Shape;9474;p951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75" name="Google Shape;9475;p951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76" name="Google Shape;9476;p9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7" name="Google Shape;9477;p95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478" name="Google Shape;9478;p9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9" name="Google Shape;9479;p9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0" name="Google Shape;9480;p951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81" name="Google Shape;9481;p951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82" name="Google Shape;9482;p951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83" name="Google Shape;9483;p951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84" name="Google Shape;9484;p951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485" name="Google Shape;9485;p951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86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p952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488" name="Google Shape;9488;p952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89" name="Google Shape;9489;p952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490" name="Google Shape;9490;p9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1" name="Google Shape;9491;p952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92" name="Google Shape;9492;p95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93" name="Google Shape;9493;p9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4" name="Google Shape;9494;p9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95" name="Shape 9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6" name="Google Shape;9496;p953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9497" name="Google Shape;9497;p953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498" name="Google Shape;9498;p953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499" name="Google Shape;9499;p953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500" name="Google Shape;9500;p9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1" name="Google Shape;9501;p95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502" name="Google Shape;9502;p9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3" name="Google Shape;9503;p9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04" name="Shape 9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5" name="Google Shape;9505;p954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06" name="Google Shape;9506;p954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07" name="Google Shape;9507;p954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08" name="Google Shape;9508;p9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9" name="Google Shape;9509;p954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10" name="Google Shape;9510;p954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11" name="Google Shape;9511;p954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12" name="Google Shape;9512;p954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13" name="Google Shape;9513;p954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14" name="Google Shape;9514;p954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15" name="Google Shape;9515;p954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516" name="Google Shape;9516;p9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7" name="Google Shape;9517;p9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18" name="Shape 9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9" name="Google Shape;9519;p955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20" name="Google Shape;9520;p955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21" name="Google Shape;9521;p955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22" name="Google Shape;9522;p9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3" name="Google Shape;9523;p95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24" name="Google Shape;9524;p955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25" name="Google Shape;9525;p955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26" name="Google Shape;9526;p955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27" name="Google Shape;9527;p955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28" name="Google Shape;9528;p955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29" name="Google Shape;9529;p955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30" name="Google Shape;9530;p955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31" name="Google Shape;9531;p955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532" name="Google Shape;9532;p9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3" name="Google Shape;9533;p9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34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Google Shape;9535;p956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36" name="Google Shape;9536;p956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37" name="Google Shape;9537;p956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38" name="Google Shape;9538;p9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9" name="Google Shape;9539;p956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40" name="Google Shape;9540;p956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541" name="Google Shape;9541;p9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2" name="Google Shape;9542;p9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7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86" name="Google Shape;886;p97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87" name="Google Shape;887;p97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88" name="Google Shape;888;p97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89" name="Google Shape;889;p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97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1" name="Google Shape;891;p97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2" name="Google Shape;892;p97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93" name="Google Shape;893;p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43" name="Shape 9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4" name="Google Shape;9544;p957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45" name="Google Shape;9545;p957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46" name="Google Shape;9546;p957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47" name="Google Shape;9547;p957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548" name="Google Shape;9548;p9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9" name="Google Shape;9549;p95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550" name="Google Shape;9550;p9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1" name="Google Shape;9551;p9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52" name="Shape 9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3" name="Google Shape;9553;p958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9554" name="Google Shape;9554;p958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9555" name="Google Shape;9555;p958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556" name="Google Shape;9556;p958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557" name="Google Shape;9557;p958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9558" name="Google Shape;9558;p9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9" name="Google Shape;9559;p95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560" name="Google Shape;9560;p9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1" name="Google Shape;9561;p9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62" name="Shape 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3" name="Google Shape;9563;p959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64" name="Google Shape;9564;p959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65" name="Google Shape;9565;p959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66" name="Google Shape;9566;p95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7" name="Google Shape;9567;p95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568" name="Google Shape;9568;p95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9" name="Google Shape;9569;p95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70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960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72" name="Google Shape;9572;p960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73" name="Google Shape;9573;p960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74" name="Google Shape;9574;p96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5" name="Google Shape;9575;p96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576" name="Google Shape;9576;p96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7" name="Google Shape;9577;p96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78" name="Shape 9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79" name="Google Shape;9579;p9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0" name="Google Shape;9580;p961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81" name="Google Shape;9581;p961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582" name="Google Shape;9582;p961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83" name="Google Shape;9583;p96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4" name="Google Shape;9584;p961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85" name="Google Shape;9585;p961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86" name="Google Shape;9586;p961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87" name="Google Shape;9587;p961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88" name="Google Shape;9588;p961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89" name="Google Shape;9589;p961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0" name="Google Shape;9590;p961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91" name="Google Shape;9591;p961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2" name="Google Shape;9592;p961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93" name="Google Shape;9593;p961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4" name="Google Shape;9594;p961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95" name="Google Shape;9595;p961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596" name="Google Shape;9596;p96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7" name="Google Shape;9597;p96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8" name="Google Shape;9598;p961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99" name="Shape 9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0" name="Google Shape;9600;p962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01" name="Google Shape;9601;p962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02" name="Google Shape;9602;p962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03" name="Google Shape;9603;p96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4" name="Google Shape;9604;p96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05" name="Google Shape;9605;p962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606" name="Google Shape;9606;p962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07" name="Google Shape;9607;p962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608" name="Google Shape;9608;p962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09" name="Google Shape;9609;p962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610" name="Google Shape;9610;p962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11" name="Google Shape;9611;p962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612" name="Google Shape;9612;p962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613" name="Google Shape;9613;p96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4" name="Google Shape;9614;p96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15" name="Shape 9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6" name="Google Shape;9616;p963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617" name="Google Shape;9617;p963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18" name="Google Shape;9618;p963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19" name="Google Shape;9619;p963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20" name="Google Shape;9620;p9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1" name="Google Shape;9621;p963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22" name="Google Shape;9622;p9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3" name="Google Shape;9623;p9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4" name="Google Shape;9624;p963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25" name="Shape 9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" name="Google Shape;9626;p964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627" name="Google Shape;9627;p964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28" name="Google Shape;9628;p964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29" name="Google Shape;9629;p964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30" name="Google Shape;9630;p9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1" name="Google Shape;9631;p96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32" name="Google Shape;9632;p9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3" name="Google Shape;9633;p9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34" name="Shape 9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" name="Google Shape;9635;p965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636" name="Google Shape;9636;p965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37" name="Google Shape;9637;p965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38" name="Google Shape;9638;p965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39" name="Google Shape;9639;p96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0" name="Google Shape;9640;p96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41" name="Google Shape;9641;p96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2" name="Google Shape;9642;p96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43" name="Shape 9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4" name="Google Shape;9644;p96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45" name="Google Shape;9645;p966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46" name="Google Shape;9646;p966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47" name="Google Shape;9647;p96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8" name="Google Shape;9648;p96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49" name="Google Shape;9649;p96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0" name="Google Shape;9650;p96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5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p967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53" name="Google Shape;9653;p967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54" name="Google Shape;9654;p967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55" name="Google Shape;9655;p96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6" name="Google Shape;9656;p96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57" name="Google Shape;9657;p96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8" name="Google Shape;9658;p96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59" name="Shape 9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0" name="Google Shape;9660;p968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61" name="Google Shape;9661;p968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62" name="Google Shape;9662;p968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63" name="Google Shape;9663;p96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4" name="Google Shape;9664;p96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65" name="Google Shape;9665;p96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6" name="Google Shape;9666;p96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7" name="Shape 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8" name="Google Shape;9668;p969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669" name="Google Shape;9669;p969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670" name="Google Shape;9670;p969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671" name="Google Shape;9671;p969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672" name="Google Shape;9672;p96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3" name="Google Shape;9673;p96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74" name="Google Shape;9674;p96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5" name="Google Shape;9675;p96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76" name="Shape 9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7" name="Google Shape;9677;p970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9678" name="Google Shape;9678;p970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9679" name="Google Shape;9679;p970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680" name="Google Shape;9680;p970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9681" name="Google Shape;9681;p970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9682" name="Google Shape;9682;p97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3" name="Google Shape;9683;p970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84" name="Google Shape;9684;p970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85" name="Google Shape;9685;p970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686" name="Google Shape;9686;p970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687" name="Google Shape;9687;p970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688" name="Google Shape;9688;p97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9" name="Google Shape;9689;p97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90" name="Shape 9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1" name="Google Shape;9691;p971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9692" name="Google Shape;9692;p971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693" name="Google Shape;9693;p971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9694" name="Google Shape;9694;p971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695" name="Google Shape;9695;p97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6" name="Google Shape;9696;p971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97" name="Google Shape;9697;p97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98" name="Google Shape;9698;p97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9" name="Google Shape;9699;p97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00" name="Shape 9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1" name="Google Shape;9701;p972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9702" name="Google Shape;9702;p972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703" name="Google Shape;9703;p972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704" name="Google Shape;9704;p972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9705" name="Google Shape;9705;p972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706" name="Google Shape;9706;p97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7" name="Google Shape;9707;p972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08" name="Google Shape;9708;p972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9709" name="Google Shape;9709;p972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710" name="Google Shape;9710;p97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1" name="Google Shape;9711;p97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12" name="Shape 9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3" name="Google Shape;9713;p973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14" name="Google Shape;9714;p973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715" name="Google Shape;9715;p973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16" name="Google Shape;9716;p973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17" name="Shape 9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8" name="Google Shape;9718;p974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19" name="Google Shape;9719;p974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20" name="Google Shape;9720;p974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721" name="Google Shape;9721;p974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5" name="Shape 9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Google Shape;9726;p976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27" name="Google Shape;9727;p976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28" name="Google Shape;9728;p976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29" name="Google Shape;9729;p97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0" name="Google Shape;9730;p976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31" name="Google Shape;9731;p976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732" name="Google Shape;9732;p97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3" name="Google Shape;9733;p97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34" name="Shape 9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5" name="Google Shape;9735;p977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36" name="Google Shape;9736;p977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37" name="Google Shape;9737;p977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38" name="Google Shape;9738;p97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9" name="Google Shape;9739;p977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40" name="Google Shape;9740;p977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41" name="Google Shape;9741;p977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42" name="Google Shape;9742;p977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743" name="Google Shape;9743;p97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4" name="Google Shape;9744;p97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9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98" name="Google Shape;898;p99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99" name="Google Shape;899;p99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00" name="Google Shape;900;p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9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2" name="Google Shape;902;p99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3" name="Google Shape;903;p99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4" name="Google Shape;904;p99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5" name="Google Shape;905;p99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6" name="Google Shape;906;p99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07" name="Google Shape;907;p99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99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09" name="Google Shape;909;p99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0" name="Google Shape;910;p99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" name="Google Shape;911;p99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2" name="Google Shape;912;p99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3" name="Google Shape;913;p9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4" name="Google Shape;914;p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45" name="Shape 9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6" name="Google Shape;9746;p978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47" name="Google Shape;9747;p978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48" name="Google Shape;9748;p978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49" name="Google Shape;9749;p978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50" name="Google Shape;9750;p978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751" name="Google Shape;9751;p97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2" name="Google Shape;9752;p978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53" name="Google Shape;9753;p978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754" name="Google Shape;9754;p97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5" name="Google Shape;9755;p97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56" name="Shape 9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7" name="Google Shape;9757;p979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58" name="Google Shape;9758;p979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59" name="Google Shape;9759;p979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60" name="Google Shape;9760;p979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61" name="Google Shape;9761;p97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2" name="Google Shape;9762;p979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9763" name="Google Shape;9763;p979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9764" name="Google Shape;9764;p979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765" name="Google Shape;9765;p979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9766" name="Google Shape;9766;p979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767" name="Google Shape;9767;p97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8" name="Google Shape;9768;p97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69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0" name="Google Shape;9770;p980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71" name="Google Shape;9771;p980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72" name="Google Shape;9772;p980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73" name="Google Shape;9773;p980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74" name="Google Shape;9774;p980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775" name="Google Shape;9775;p98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6" name="Google Shape;9776;p98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777" name="Google Shape;9777;p98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8" name="Google Shape;9778;p98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79" name="Shape 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0" name="Google Shape;9780;p981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81" name="Google Shape;9781;p981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82" name="Google Shape;9782;p981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83" name="Google Shape;9783;p981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84" name="Google Shape;9784;p981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785" name="Google Shape;9785;p98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6" name="Google Shape;9786;p98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9787" name="Google Shape;9787;p981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9788" name="Google Shape;9788;p98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9" name="Google Shape;9789;p98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90" name="Shape 9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1" name="Google Shape;9791;p982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792" name="Google Shape;9792;p982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93" name="Google Shape;9793;p982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794" name="Google Shape;9794;p982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795" name="Google Shape;9795;p982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796" name="Google Shape;9796;p982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97" name="Google Shape;9797;p98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8" name="Google Shape;9798;p98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9" name="Google Shape;9799;p98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00" name="Shape 9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1" name="Google Shape;9801;p983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9802" name="Google Shape;9802;p983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803" name="Google Shape;9803;p983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804" name="Google Shape;9804;p983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805" name="Google Shape;9805;p98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6" name="Google Shape;9806;p983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07" name="Google Shape;9807;p983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08" name="Google Shape;9808;p98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9" name="Google Shape;9809;p98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10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984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12" name="Shape 9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3" name="Google Shape;9813;p985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14" name="Google Shape;9814;p985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9815" name="Google Shape;9815;p985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16" name="Google Shape;9816;p985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17" name="Google Shape;9817;p98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8" name="Google Shape;9818;p985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19" name="Google Shape;9819;p985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20" name="Google Shape;9820;p985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821" name="Google Shape;9821;p98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2" name="Google Shape;9822;p98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23" name="Shape 9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24" name="Shape 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5" name="Google Shape;9825;p987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26" name="Google Shape;9826;p987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27" name="Google Shape;9827;p987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28" name="Google Shape;9828;p98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9" name="Google Shape;9829;p987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30" name="Google Shape;9830;p987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31" name="Google Shape;9831;p987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32" name="Google Shape;9832;p987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33" name="Google Shape;9833;p987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34" name="Google Shape;9834;p987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35" name="Google Shape;9835;p987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36" name="Google Shape;9836;p987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37" name="Google Shape;9837;p987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38" name="Google Shape;9838;p987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39" name="Google Shape;9839;p987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40" name="Google Shape;9840;p987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41" name="Google Shape;9841;p987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42" name="Google Shape;9842;p98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3" name="Google Shape;9843;p98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0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18" name="Google Shape;918;p100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19" name="Google Shape;919;p100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20" name="Google Shape;920;p1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0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22" name="Google Shape;922;p1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4" name="Google Shape;924;p100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25" name="Google Shape;925;p100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6" name="Google Shape;926;p100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00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8" name="Google Shape;928;p100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00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44" name="Shape 9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5" name="Google Shape;9845;p988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46" name="Google Shape;9846;p988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47" name="Google Shape;9847;p988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48" name="Google Shape;9848;p98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9" name="Google Shape;9849;p98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50" name="Google Shape;9850;p98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1" name="Google Shape;9851;p98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2" name="Google Shape;9852;p988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53" name="Google Shape;9853;p988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54" name="Google Shape;9854;p988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55" name="Google Shape;9855;p988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56" name="Google Shape;9856;p988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9857" name="Google Shape;9857;p988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58" name="Shape 9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9" name="Google Shape;9859;p989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60" name="Google Shape;9860;p989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61" name="Google Shape;9861;p989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62" name="Google Shape;9862;p98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3" name="Google Shape;9863;p989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4" name="Google Shape;9864;p98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865" name="Google Shape;9865;p98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6" name="Google Shape;9866;p98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7" name="Shape 9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8" name="Google Shape;9868;p990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9869" name="Google Shape;9869;p990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870" name="Google Shape;9870;p990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871" name="Google Shape;9871;p990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872" name="Google Shape;9872;p99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3" name="Google Shape;9873;p99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74" name="Google Shape;9874;p99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5" name="Google Shape;9875;p99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76" name="Shape 9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7" name="Google Shape;9877;p991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78" name="Google Shape;9878;p991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79" name="Google Shape;9879;p991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80" name="Google Shape;9880;p99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1" name="Google Shape;9881;p991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82" name="Google Shape;9882;p991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3" name="Google Shape;9883;p991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84" name="Google Shape;9884;p991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5" name="Google Shape;9885;p991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86" name="Google Shape;9886;p991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87" name="Google Shape;9887;p991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888" name="Google Shape;9888;p99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9" name="Google Shape;9889;p99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90" name="Shape 9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1" name="Google Shape;9891;p992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892" name="Google Shape;9892;p992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893" name="Google Shape;9893;p992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894" name="Google Shape;9894;p99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5" name="Google Shape;9895;p99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96" name="Google Shape;9896;p992"/>
          <p:cNvSpPr txBox="1"/>
          <p:nvPr>
            <p:ph idx="2" type="title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97" name="Google Shape;9897;p992"/>
          <p:cNvSpPr txBox="1"/>
          <p:nvPr>
            <p:ph idx="1" type="subTitle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8" name="Google Shape;9898;p992"/>
          <p:cNvSpPr txBox="1"/>
          <p:nvPr>
            <p:ph idx="3" type="title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899" name="Google Shape;9899;p992"/>
          <p:cNvSpPr txBox="1"/>
          <p:nvPr>
            <p:ph idx="4" type="subTitle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0" name="Google Shape;9900;p992"/>
          <p:cNvSpPr txBox="1"/>
          <p:nvPr>
            <p:ph idx="5" type="title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01" name="Google Shape;9901;p992"/>
          <p:cNvSpPr txBox="1"/>
          <p:nvPr>
            <p:ph idx="6" type="subTitle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2" name="Google Shape;9902;p992"/>
          <p:cNvSpPr txBox="1"/>
          <p:nvPr>
            <p:ph idx="7" type="title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03" name="Google Shape;9903;p992"/>
          <p:cNvSpPr txBox="1"/>
          <p:nvPr>
            <p:ph idx="8" type="subTitle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04" name="Google Shape;9904;p99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5" name="Google Shape;9905;p99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06" name="Shape 9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7" name="Google Shape;9907;p993"/>
          <p:cNvSpPr/>
          <p:nvPr/>
        </p:nvSpPr>
        <p:spPr>
          <a:xfrm flipH="1" rot="10800000">
            <a:off x="-74900" y="1635441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08" name="Google Shape;9908;p993"/>
          <p:cNvSpPr/>
          <p:nvPr/>
        </p:nvSpPr>
        <p:spPr>
          <a:xfrm flipH="1" rot="10800000">
            <a:off x="-74909" y="-74900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09" name="Google Shape;9909;p993"/>
          <p:cNvSpPr/>
          <p:nvPr/>
        </p:nvSpPr>
        <p:spPr>
          <a:xfrm flipH="1" rot="10800000">
            <a:off x="1672891" y="1385757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10" name="Google Shape;9910;p99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1" name="Google Shape;9911;p993"/>
          <p:cNvSpPr txBox="1"/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12" name="Google Shape;9912;p993"/>
          <p:cNvSpPr txBox="1"/>
          <p:nvPr>
            <p:ph idx="1" type="subTitle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13" name="Google Shape;9913;p99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4" name="Google Shape;9914;p99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15" name="Shape 9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6" name="Google Shape;9916;p994"/>
          <p:cNvSpPr/>
          <p:nvPr/>
        </p:nvSpPr>
        <p:spPr>
          <a:xfrm>
            <a:off x="-112366" y="-74900"/>
            <a:ext cx="4455825" cy="3945000"/>
          </a:xfrm>
          <a:custGeom>
            <a:rect b="b" l="l" r="r" t="t"/>
            <a:pathLst>
              <a:path extrusionOk="0" h="157800" w="178233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17" name="Google Shape;9917;p994"/>
          <p:cNvSpPr/>
          <p:nvPr/>
        </p:nvSpPr>
        <p:spPr>
          <a:xfrm>
            <a:off x="3096091" y="-74900"/>
            <a:ext cx="6204650" cy="4232150"/>
          </a:xfrm>
          <a:custGeom>
            <a:rect b="b" l="l" r="r" t="t"/>
            <a:pathLst>
              <a:path extrusionOk="0" h="169286" w="248186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18" name="Google Shape;9918;p994"/>
          <p:cNvSpPr/>
          <p:nvPr/>
        </p:nvSpPr>
        <p:spPr>
          <a:xfrm>
            <a:off x="-124825" y="2696600"/>
            <a:ext cx="6564300" cy="2559275"/>
          </a:xfrm>
          <a:custGeom>
            <a:rect b="b" l="l" r="r" t="t"/>
            <a:pathLst>
              <a:path extrusionOk="0" h="102371" w="262572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19" name="Google Shape;9919;p994"/>
          <p:cNvSpPr/>
          <p:nvPr/>
        </p:nvSpPr>
        <p:spPr>
          <a:xfrm>
            <a:off x="5930009" y="3160026"/>
            <a:ext cx="3395700" cy="2134800"/>
          </a:xfrm>
          <a:custGeom>
            <a:rect b="b" l="l" r="r" t="t"/>
            <a:pathLst>
              <a:path extrusionOk="0" h="85392" w="135828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920" name="Google Shape;9920;p99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1" name="Google Shape;9921;p99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922" name="Google Shape;9922;p99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3" name="Google Shape;9923;p99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24" name="Shape 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5" name="Google Shape;9925;p995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9926" name="Google Shape;9926;p995"/>
            <p:cNvSpPr/>
            <p:nvPr/>
          </p:nvSpPr>
          <p:spPr>
            <a:xfrm>
              <a:off x="-112366" y="-74900"/>
              <a:ext cx="4455825" cy="3945000"/>
            </a:xfrm>
            <a:custGeom>
              <a:rect b="b" l="l" r="r" t="t"/>
              <a:pathLst>
                <a:path extrusionOk="0" h="157800" w="178233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9927" name="Google Shape;9927;p995"/>
            <p:cNvSpPr/>
            <p:nvPr/>
          </p:nvSpPr>
          <p:spPr>
            <a:xfrm>
              <a:off x="3096091" y="-74900"/>
              <a:ext cx="6204650" cy="4232150"/>
            </a:xfrm>
            <a:custGeom>
              <a:rect b="b" l="l" r="r" t="t"/>
              <a:pathLst>
                <a:path extrusionOk="0" h="169286" w="248186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928" name="Google Shape;9928;p995"/>
            <p:cNvSpPr/>
            <p:nvPr/>
          </p:nvSpPr>
          <p:spPr>
            <a:xfrm>
              <a:off x="-124834" y="2696591"/>
              <a:ext cx="6579175" cy="2559275"/>
            </a:xfrm>
            <a:custGeom>
              <a:rect b="b" l="l" r="r" t="t"/>
              <a:pathLst>
                <a:path extrusionOk="0" h="102371" w="263167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929" name="Google Shape;9929;p995"/>
            <p:cNvSpPr/>
            <p:nvPr/>
          </p:nvSpPr>
          <p:spPr>
            <a:xfrm>
              <a:off x="5887625" y="3176625"/>
              <a:ext cx="3449500" cy="2129175"/>
            </a:xfrm>
            <a:custGeom>
              <a:rect b="b" l="l" r="r" t="t"/>
              <a:pathLst>
                <a:path extrusionOk="0" h="85167" w="13798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9930" name="Google Shape;9930;p99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1" name="Google Shape;9931;p99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9932" name="Google Shape;9932;p99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3" name="Google Shape;9933;p99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34" name="Shape 9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5" name="Google Shape;9935;p996"/>
          <p:cNvSpPr/>
          <p:nvPr/>
        </p:nvSpPr>
        <p:spPr>
          <a:xfrm>
            <a:off x="-62425" y="-87400"/>
            <a:ext cx="4162700" cy="5280825"/>
          </a:xfrm>
          <a:custGeom>
            <a:rect b="b" l="l" r="r" t="t"/>
            <a:pathLst>
              <a:path extrusionOk="0" h="211233" w="166508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36" name="Google Shape;9936;p996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37" name="Google Shape;9937;p996"/>
          <p:cNvSpPr/>
          <p:nvPr/>
        </p:nvSpPr>
        <p:spPr>
          <a:xfrm>
            <a:off x="3387250" y="-62425"/>
            <a:ext cx="5826100" cy="5343250"/>
          </a:xfrm>
          <a:custGeom>
            <a:rect b="b" l="l" r="r" t="t"/>
            <a:pathLst>
              <a:path extrusionOk="0" h="213730" w="233044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38" name="Google Shape;9938;p99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9" name="Google Shape;9939;p99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940" name="Google Shape;9940;p99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1" name="Google Shape;9941;p99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42" name="Shape 9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" name="Google Shape;9943;p997"/>
          <p:cNvSpPr/>
          <p:nvPr/>
        </p:nvSpPr>
        <p:spPr>
          <a:xfrm>
            <a:off x="4919975" y="-87400"/>
            <a:ext cx="4293375" cy="5280825"/>
          </a:xfrm>
          <a:custGeom>
            <a:rect b="b" l="l" r="r" t="t"/>
            <a:pathLst>
              <a:path extrusionOk="0" h="211233" w="171735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44" name="Google Shape;9944;p997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45" name="Google Shape;9945;p997"/>
          <p:cNvSpPr/>
          <p:nvPr/>
        </p:nvSpPr>
        <p:spPr>
          <a:xfrm>
            <a:off x="-62425" y="-62425"/>
            <a:ext cx="5755225" cy="5343250"/>
          </a:xfrm>
          <a:custGeom>
            <a:rect b="b" l="l" r="r" t="t"/>
            <a:pathLst>
              <a:path extrusionOk="0" h="213730" w="230209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46" name="Google Shape;9946;p99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7" name="Google Shape;9947;p99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948" name="Google Shape;9948;p99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9" name="Google Shape;9949;p99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1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32" name="Google Shape;932;p101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33" name="Google Shape;933;p101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4" name="Google Shape;934;p1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01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6" name="Google Shape;936;p10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37" name="Google Shape;937;p1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1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50" name="Shape 9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51" name="Google Shape;9951;p9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2" name="Google Shape;9952;p998"/>
          <p:cNvSpPr/>
          <p:nvPr/>
        </p:nvSpPr>
        <p:spPr>
          <a:xfrm>
            <a:off x="-62416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53" name="Google Shape;9953;p998"/>
          <p:cNvSpPr/>
          <p:nvPr/>
        </p:nvSpPr>
        <p:spPr>
          <a:xfrm>
            <a:off x="103619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954" name="Google Shape;9954;p998"/>
          <p:cNvSpPr/>
          <p:nvPr/>
        </p:nvSpPr>
        <p:spPr>
          <a:xfrm>
            <a:off x="3447275" y="-62425"/>
            <a:ext cx="5766075" cy="5343250"/>
          </a:xfrm>
          <a:custGeom>
            <a:rect b="b" l="l" r="r" t="t"/>
            <a:pathLst>
              <a:path extrusionOk="0" h="213730" w="230643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55" name="Google Shape;9955;p99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6" name="Google Shape;9956;p998"/>
          <p:cNvSpPr txBox="1"/>
          <p:nvPr>
            <p:ph type="title"/>
          </p:nvPr>
        </p:nvSpPr>
        <p:spPr>
          <a:xfrm>
            <a:off x="1051489" y="1754375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57" name="Google Shape;9957;p998"/>
          <p:cNvSpPr txBox="1"/>
          <p:nvPr>
            <p:ph idx="1" type="subTitle"/>
          </p:nvPr>
        </p:nvSpPr>
        <p:spPr>
          <a:xfrm>
            <a:off x="1184989" y="2121233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58" name="Google Shape;9958;p998"/>
          <p:cNvSpPr txBox="1"/>
          <p:nvPr>
            <p:ph idx="2" type="title"/>
          </p:nvPr>
        </p:nvSpPr>
        <p:spPr>
          <a:xfrm>
            <a:off x="1051489" y="3204650"/>
            <a:ext cx="2133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59" name="Google Shape;9959;p998"/>
          <p:cNvSpPr txBox="1"/>
          <p:nvPr>
            <p:ph idx="3" type="subTitle"/>
          </p:nvPr>
        </p:nvSpPr>
        <p:spPr>
          <a:xfrm>
            <a:off x="1184989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0" name="Google Shape;9960;p998"/>
          <p:cNvSpPr txBox="1"/>
          <p:nvPr>
            <p:ph idx="4" type="title"/>
          </p:nvPr>
        </p:nvSpPr>
        <p:spPr>
          <a:xfrm>
            <a:off x="3470378" y="1754375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61" name="Google Shape;9961;p998"/>
          <p:cNvSpPr txBox="1"/>
          <p:nvPr>
            <p:ph idx="5" type="subTitle"/>
          </p:nvPr>
        </p:nvSpPr>
        <p:spPr>
          <a:xfrm>
            <a:off x="3595178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2" name="Google Shape;9962;p998"/>
          <p:cNvSpPr txBox="1"/>
          <p:nvPr>
            <p:ph idx="6" type="title"/>
          </p:nvPr>
        </p:nvSpPr>
        <p:spPr>
          <a:xfrm>
            <a:off x="3470378" y="3204650"/>
            <a:ext cx="211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63" name="Google Shape;9963;p998"/>
          <p:cNvSpPr txBox="1"/>
          <p:nvPr>
            <p:ph idx="7" type="subTitle"/>
          </p:nvPr>
        </p:nvSpPr>
        <p:spPr>
          <a:xfrm>
            <a:off x="3595178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4" name="Google Shape;9964;p998"/>
          <p:cNvSpPr txBox="1"/>
          <p:nvPr>
            <p:ph idx="8" type="title"/>
          </p:nvPr>
        </p:nvSpPr>
        <p:spPr>
          <a:xfrm>
            <a:off x="5983511" y="1754375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65" name="Google Shape;9965;p998"/>
          <p:cNvSpPr txBox="1"/>
          <p:nvPr>
            <p:ph idx="9" type="subTitle"/>
          </p:nvPr>
        </p:nvSpPr>
        <p:spPr>
          <a:xfrm>
            <a:off x="6104711" y="2121226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6" name="Google Shape;9966;p998"/>
          <p:cNvSpPr txBox="1"/>
          <p:nvPr>
            <p:ph idx="13" type="title"/>
          </p:nvPr>
        </p:nvSpPr>
        <p:spPr>
          <a:xfrm>
            <a:off x="5983511" y="3204650"/>
            <a:ext cx="21090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67" name="Google Shape;9967;p998"/>
          <p:cNvSpPr txBox="1"/>
          <p:nvPr>
            <p:ph idx="14" type="subTitle"/>
          </p:nvPr>
        </p:nvSpPr>
        <p:spPr>
          <a:xfrm>
            <a:off x="6104711" y="3595392"/>
            <a:ext cx="1866600" cy="5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68" name="Google Shape;9968;p99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9" name="Google Shape;9969;p99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0" name="Google Shape;9970;p998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71" name="Shape 9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2" name="Google Shape;9972;p999"/>
          <p:cNvSpPr/>
          <p:nvPr/>
        </p:nvSpPr>
        <p:spPr>
          <a:xfrm>
            <a:off x="-55980" y="-27995"/>
            <a:ext cx="5691450" cy="5224950"/>
          </a:xfrm>
          <a:custGeom>
            <a:rect b="b" l="l" r="r" t="t"/>
            <a:pathLst>
              <a:path extrusionOk="0" h="208998" w="227658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73" name="Google Shape;9973;p999"/>
          <p:cNvSpPr/>
          <p:nvPr/>
        </p:nvSpPr>
        <p:spPr>
          <a:xfrm flipH="1">
            <a:off x="4881322" y="-87400"/>
            <a:ext cx="4332025" cy="5280825"/>
          </a:xfrm>
          <a:custGeom>
            <a:rect b="b" l="l" r="r" t="t"/>
            <a:pathLst>
              <a:path extrusionOk="0" h="211233" w="173281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74" name="Google Shape;9974;p999"/>
          <p:cNvSpPr/>
          <p:nvPr/>
        </p:nvSpPr>
        <p:spPr>
          <a:xfrm flipH="1">
            <a:off x="1073641" y="-62416"/>
            <a:ext cx="7041100" cy="4656600"/>
          </a:xfrm>
          <a:custGeom>
            <a:rect b="b" l="l" r="r" t="t"/>
            <a:pathLst>
              <a:path extrusionOk="0" h="186264" w="281644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975" name="Google Shape;9975;p99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6" name="Google Shape;9976;p999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77" name="Google Shape;9977;p999"/>
          <p:cNvSpPr txBox="1"/>
          <p:nvPr>
            <p:ph idx="2" type="title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78" name="Google Shape;9978;p999"/>
          <p:cNvSpPr txBox="1"/>
          <p:nvPr>
            <p:ph idx="1" type="subTitle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79" name="Google Shape;9979;p999"/>
          <p:cNvSpPr txBox="1"/>
          <p:nvPr>
            <p:ph idx="3" type="title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80" name="Google Shape;9980;p999"/>
          <p:cNvSpPr txBox="1"/>
          <p:nvPr>
            <p:ph idx="4" type="subTitle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81" name="Google Shape;9981;p999"/>
          <p:cNvSpPr txBox="1"/>
          <p:nvPr>
            <p:ph idx="5" type="title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82" name="Google Shape;9982;p999"/>
          <p:cNvSpPr txBox="1"/>
          <p:nvPr>
            <p:ph idx="6" type="subTitle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83" name="Google Shape;9983;p999"/>
          <p:cNvSpPr txBox="1"/>
          <p:nvPr>
            <p:ph idx="7" type="title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984" name="Google Shape;9984;p999"/>
          <p:cNvSpPr txBox="1"/>
          <p:nvPr>
            <p:ph idx="8" type="subTitle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985" name="Google Shape;9985;p99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6" name="Google Shape;9986;p99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87" name="Shape 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8" name="Google Shape;9988;p1000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89" name="Google Shape;9989;p1000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990" name="Google Shape;9990;p1000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991" name="Google Shape;9991;p1000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9992" name="Google Shape;9992;p100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3" name="Google Shape;9993;p1000"/>
          <p:cNvSpPr txBox="1"/>
          <p:nvPr>
            <p:ph type="title"/>
          </p:nvPr>
        </p:nvSpPr>
        <p:spPr>
          <a:xfrm>
            <a:off x="1974300" y="675662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994" name="Google Shape;9994;p100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5" name="Google Shape;9995;p100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6" name="Google Shape;9996;p1000"/>
          <p:cNvSpPr txBox="1"/>
          <p:nvPr>
            <p:ph idx="1" type="subTitle"/>
          </p:nvPr>
        </p:nvSpPr>
        <p:spPr>
          <a:xfrm>
            <a:off x="1761150" y="3852275"/>
            <a:ext cx="56217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97" name="Shape 9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8" name="Google Shape;9998;p1001"/>
          <p:cNvSpPr/>
          <p:nvPr/>
        </p:nvSpPr>
        <p:spPr>
          <a:xfrm>
            <a:off x="-218375" y="2550050"/>
            <a:ext cx="4311125" cy="2803650"/>
          </a:xfrm>
          <a:custGeom>
            <a:rect b="b" l="l" r="r" t="t"/>
            <a:pathLst>
              <a:path extrusionOk="0" h="112146" w="172445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999" name="Google Shape;9999;p1001"/>
          <p:cNvSpPr/>
          <p:nvPr/>
        </p:nvSpPr>
        <p:spPr>
          <a:xfrm>
            <a:off x="4278625" y="3457200"/>
            <a:ext cx="4110775" cy="1867125"/>
          </a:xfrm>
          <a:custGeom>
            <a:rect b="b" l="l" r="r" t="t"/>
            <a:pathLst>
              <a:path extrusionOk="0" h="74685" w="164431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00" name="Google Shape;10000;p1001"/>
          <p:cNvSpPr/>
          <p:nvPr/>
        </p:nvSpPr>
        <p:spPr>
          <a:xfrm>
            <a:off x="-227861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01" name="Google Shape;10001;p1001"/>
          <p:cNvSpPr/>
          <p:nvPr/>
        </p:nvSpPr>
        <p:spPr>
          <a:xfrm>
            <a:off x="5867575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02" name="Google Shape;10002;p100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3" name="Google Shape;10003;p100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04" name="Google Shape;10004;p100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5" name="Google Shape;10005;p100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06" name="Shape 10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7" name="Google Shape;10007;p1002"/>
          <p:cNvSpPr/>
          <p:nvPr/>
        </p:nvSpPr>
        <p:spPr>
          <a:xfrm>
            <a:off x="1974642" y="3927350"/>
            <a:ext cx="4028750" cy="1428400"/>
          </a:xfrm>
          <a:custGeom>
            <a:rect b="b" l="l" r="r" t="t"/>
            <a:pathLst>
              <a:path extrusionOk="0" h="57136" w="16115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008" name="Google Shape;10008;p1002"/>
          <p:cNvSpPr/>
          <p:nvPr/>
        </p:nvSpPr>
        <p:spPr>
          <a:xfrm>
            <a:off x="636700" y="-16227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09" name="Google Shape;10009;p1002"/>
          <p:cNvSpPr/>
          <p:nvPr/>
        </p:nvSpPr>
        <p:spPr>
          <a:xfrm>
            <a:off x="600075" y="-199725"/>
            <a:ext cx="8638250" cy="2759025"/>
          </a:xfrm>
          <a:custGeom>
            <a:rect b="b" l="l" r="r" t="t"/>
            <a:pathLst>
              <a:path extrusionOk="0" h="110361" w="34553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10" name="Google Shape;10010;p1002"/>
          <p:cNvSpPr/>
          <p:nvPr/>
        </p:nvSpPr>
        <p:spPr>
          <a:xfrm>
            <a:off x="-237200" y="-212225"/>
            <a:ext cx="3422675" cy="5580450"/>
          </a:xfrm>
          <a:custGeom>
            <a:rect b="b" l="l" r="r" t="t"/>
            <a:pathLst>
              <a:path extrusionOk="0" h="223218" w="136907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11" name="Google Shape;10011;p10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2" name="Google Shape;10012;p100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13" name="Google Shape;10013;p10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4" name="Google Shape;10014;p10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15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1003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17" name="Google Shape;10017;p1003"/>
          <p:cNvSpPr/>
          <p:nvPr/>
        </p:nvSpPr>
        <p:spPr>
          <a:xfrm>
            <a:off x="632825" y="2596700"/>
            <a:ext cx="8605500" cy="2759025"/>
          </a:xfrm>
          <a:custGeom>
            <a:rect b="b" l="l" r="r" t="t"/>
            <a:pathLst>
              <a:path extrusionOk="0" h="110361" w="34422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18" name="Google Shape;10018;p1003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19" name="Google Shape;10019;p10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0" name="Google Shape;10020;p1003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21" name="Google Shape;10021;p10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2" name="Google Shape;10022;p10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23" name="Shape 10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" name="Google Shape;10024;p1004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25" name="Google Shape;10025;p1004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26" name="Google Shape;10026;p1004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27" name="Google Shape;10027;p100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8" name="Google Shape;10028;p1004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29" name="Google Shape;10029;p100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0" name="Google Shape;10030;p100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3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p1005"/>
          <p:cNvSpPr/>
          <p:nvPr/>
        </p:nvSpPr>
        <p:spPr>
          <a:xfrm flipH="1">
            <a:off x="5168482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33" name="Google Shape;10033;p1005"/>
          <p:cNvSpPr/>
          <p:nvPr/>
        </p:nvSpPr>
        <p:spPr>
          <a:xfrm flipH="1"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34" name="Google Shape;10034;p1005"/>
          <p:cNvSpPr/>
          <p:nvPr/>
        </p:nvSpPr>
        <p:spPr>
          <a:xfrm flipH="1">
            <a:off x="-37434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35" name="Google Shape;10035;p100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6" name="Google Shape;10036;p100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37" name="Google Shape;10037;p100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8" name="Google Shape;10038;p100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39" name="Shape 10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0" name="Google Shape;10040;p1006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41" name="Google Shape;10041;p1006"/>
          <p:cNvSpPr/>
          <p:nvPr/>
        </p:nvSpPr>
        <p:spPr>
          <a:xfrm>
            <a:off x="545550" y="2596700"/>
            <a:ext cx="8694300" cy="2781500"/>
          </a:xfrm>
          <a:custGeom>
            <a:rect b="b" l="l" r="r" t="t"/>
            <a:pathLst>
              <a:path extrusionOk="0" h="111260" w="347772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42" name="Google Shape;10042;p1006"/>
          <p:cNvSpPr/>
          <p:nvPr/>
        </p:nvSpPr>
        <p:spPr>
          <a:xfrm flipH="1">
            <a:off x="1816614" y="-199750"/>
            <a:ext cx="4203083" cy="139822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043" name="Google Shape;10043;p1006"/>
          <p:cNvSpPr/>
          <p:nvPr/>
        </p:nvSpPr>
        <p:spPr>
          <a:xfrm>
            <a:off x="-226275" y="-287950"/>
            <a:ext cx="3383225" cy="5656175"/>
          </a:xfrm>
          <a:custGeom>
            <a:rect b="b" l="l" r="r" t="t"/>
            <a:pathLst>
              <a:path extrusionOk="0" h="226247" w="135329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44" name="Google Shape;10044;p100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5" name="Google Shape;10045;p100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46" name="Google Shape;10046;p100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7" name="Google Shape;10047;p100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48" name="Shape 10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9" name="Google Shape;10049;p1007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10050" name="Google Shape;10050;p1007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051" name="Google Shape;10051;p1007"/>
            <p:cNvSpPr/>
            <p:nvPr/>
          </p:nvSpPr>
          <p:spPr>
            <a:xfrm>
              <a:off x="-149800" y="1164482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052" name="Google Shape;10052;p1007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0053" name="Google Shape;10053;p1007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10054" name="Google Shape;10054;p100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5" name="Google Shape;10055;p1007"/>
          <p:cNvSpPr txBox="1"/>
          <p:nvPr>
            <p:ph idx="1" type="subTitle"/>
          </p:nvPr>
        </p:nvSpPr>
        <p:spPr>
          <a:xfrm>
            <a:off x="136732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56" name="Google Shape;10056;p1007"/>
          <p:cNvSpPr txBox="1"/>
          <p:nvPr>
            <p:ph idx="2" type="subTitle"/>
          </p:nvPr>
        </p:nvSpPr>
        <p:spPr>
          <a:xfrm>
            <a:off x="4675875" y="3680301"/>
            <a:ext cx="310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057" name="Google Shape;10057;p1007"/>
          <p:cNvSpPr txBox="1"/>
          <p:nvPr>
            <p:ph type="title"/>
          </p:nvPr>
        </p:nvSpPr>
        <p:spPr>
          <a:xfrm>
            <a:off x="1371550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058" name="Google Shape;10058;p1007"/>
          <p:cNvSpPr txBox="1"/>
          <p:nvPr>
            <p:ph idx="3" type="title"/>
          </p:nvPr>
        </p:nvSpPr>
        <p:spPr>
          <a:xfrm>
            <a:off x="4675875" y="3400650"/>
            <a:ext cx="310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059" name="Google Shape;10059;p1007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10060" name="Google Shape;10060;p100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1" name="Google Shape;10061;p100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102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941" name="Google Shape;941;p102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942" name="Google Shape;942;p102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943" name="Google Shape;943;p102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944" name="Google Shape;944;p10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46" name="Google Shape;946;p10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0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62" name="Shape 1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3" name="Google Shape;10063;p1008"/>
          <p:cNvGrpSpPr/>
          <p:nvPr/>
        </p:nvGrpSpPr>
        <p:grpSpPr>
          <a:xfrm flipH="1" rot="10800000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10064" name="Google Shape;10064;p1008"/>
            <p:cNvSpPr/>
            <p:nvPr/>
          </p:nvSpPr>
          <p:spPr>
            <a:xfrm>
              <a:off x="-138833" y="1175449"/>
              <a:ext cx="5480575" cy="4128825"/>
            </a:xfrm>
            <a:custGeom>
              <a:rect b="b" l="l" r="r" t="t"/>
              <a:pathLst>
                <a:path extrusionOk="0" h="165153" w="219223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065" name="Google Shape;10065;p1008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066" name="Google Shape;10066;p1008"/>
            <p:cNvSpPr/>
            <p:nvPr/>
          </p:nvSpPr>
          <p:spPr>
            <a:xfrm>
              <a:off x="2983725" y="411975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067" name="Google Shape;10067;p100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8" name="Google Shape;10068;p1008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69" name="Google Shape;10069;p100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070" name="Google Shape;10070;p100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1" name="Google Shape;10071;p100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72" name="Shape 10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3" name="Google Shape;10073;p1009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10074" name="Google Shape;10074;p1009"/>
            <p:cNvSpPr/>
            <p:nvPr/>
          </p:nvSpPr>
          <p:spPr>
            <a:xfrm>
              <a:off x="-149800" y="-112350"/>
              <a:ext cx="7428100" cy="2272125"/>
            </a:xfrm>
            <a:custGeom>
              <a:rect b="b" l="l" r="r" t="t"/>
              <a:pathLst>
                <a:path extrusionOk="0" h="90885" w="297124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075" name="Google Shape;10075;p1009"/>
            <p:cNvSpPr/>
            <p:nvPr/>
          </p:nvSpPr>
          <p:spPr>
            <a:xfrm>
              <a:off x="-152625" y="1148825"/>
              <a:ext cx="5483400" cy="4144475"/>
            </a:xfrm>
            <a:custGeom>
              <a:rect b="b" l="l" r="r" t="t"/>
              <a:pathLst>
                <a:path extrusionOk="0" h="165779" w="219336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076" name="Google Shape;10076;p1009"/>
            <p:cNvSpPr/>
            <p:nvPr/>
          </p:nvSpPr>
          <p:spPr>
            <a:xfrm>
              <a:off x="5480566" y="-124843"/>
              <a:ext cx="3720300" cy="4344500"/>
            </a:xfrm>
            <a:custGeom>
              <a:rect b="b" l="l" r="r" t="t"/>
              <a:pathLst>
                <a:path extrusionOk="0" h="173780" w="148812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10077" name="Google Shape;10077;p1009"/>
            <p:cNvSpPr/>
            <p:nvPr/>
          </p:nvSpPr>
          <p:spPr>
            <a:xfrm>
              <a:off x="2972758" y="401008"/>
              <a:ext cx="6229625" cy="4893825"/>
            </a:xfrm>
            <a:custGeom>
              <a:rect b="b" l="l" r="r" t="t"/>
              <a:pathLst>
                <a:path extrusionOk="0" h="195753" w="249185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078" name="Google Shape;10078;p100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9" name="Google Shape;10079;p1009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80" name="Google Shape;10080;p1009"/>
          <p:cNvSpPr txBox="1"/>
          <p:nvPr>
            <p:ph idx="1" type="body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0081" name="Google Shape;10081;p1009"/>
          <p:cNvSpPr txBox="1"/>
          <p:nvPr/>
        </p:nvSpPr>
        <p:spPr>
          <a:xfrm>
            <a:off x="2353650" y="3221200"/>
            <a:ext cx="4443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082" name="Google Shape;10082;p100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3" name="Google Shape;10083;p100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84" name="Shape 1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5" name="Google Shape;10085;p1010"/>
          <p:cNvSpPr/>
          <p:nvPr/>
        </p:nvSpPr>
        <p:spPr>
          <a:xfrm>
            <a:off x="-124850" y="-126358"/>
            <a:ext cx="8626600" cy="3433150"/>
          </a:xfrm>
          <a:custGeom>
            <a:rect b="b" l="l" r="r" t="t"/>
            <a:pathLst>
              <a:path extrusionOk="0" h="137326" w="345064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086" name="Google Shape;10086;p1010"/>
          <p:cNvSpPr/>
          <p:nvPr/>
        </p:nvSpPr>
        <p:spPr>
          <a:xfrm>
            <a:off x="5836207" y="-82490"/>
            <a:ext cx="3445650" cy="5180950"/>
          </a:xfrm>
          <a:custGeom>
            <a:rect b="b" l="l" r="r" t="t"/>
            <a:pathLst>
              <a:path extrusionOk="0" h="207238" w="137826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87" name="Google Shape;10087;p1010"/>
          <p:cNvSpPr/>
          <p:nvPr/>
        </p:nvSpPr>
        <p:spPr>
          <a:xfrm>
            <a:off x="-137325" y="-124850"/>
            <a:ext cx="3770225" cy="3870125"/>
          </a:xfrm>
          <a:custGeom>
            <a:rect b="b" l="l" r="r" t="t"/>
            <a:pathLst>
              <a:path extrusionOk="0" h="154805" w="150809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088" name="Google Shape;10088;p1010"/>
          <p:cNvSpPr/>
          <p:nvPr/>
        </p:nvSpPr>
        <p:spPr>
          <a:xfrm>
            <a:off x="-65800" y="2281125"/>
            <a:ext cx="5351875" cy="2917200"/>
          </a:xfrm>
          <a:custGeom>
            <a:rect b="b" l="l" r="r" t="t"/>
            <a:pathLst>
              <a:path extrusionOk="0" h="116688" w="214075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89" name="Shape 10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0" name="Google Shape;10090;p1011"/>
          <p:cNvSpPr/>
          <p:nvPr/>
        </p:nvSpPr>
        <p:spPr>
          <a:xfrm rot="10800000">
            <a:off x="2684116" y="-137325"/>
            <a:ext cx="6629125" cy="2933800"/>
          </a:xfrm>
          <a:custGeom>
            <a:rect b="b" l="l" r="r" t="t"/>
            <a:pathLst>
              <a:path extrusionOk="0" h="117352" w="265165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091" name="Google Shape;10091;p1011"/>
          <p:cNvSpPr/>
          <p:nvPr/>
        </p:nvSpPr>
        <p:spPr>
          <a:xfrm>
            <a:off x="2883850" y="3632900"/>
            <a:ext cx="6354475" cy="1598000"/>
          </a:xfrm>
          <a:custGeom>
            <a:rect b="b" l="l" r="r" t="t"/>
            <a:pathLst>
              <a:path extrusionOk="0" h="63920" w="254179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092" name="Google Shape;10092;p1011"/>
          <p:cNvSpPr/>
          <p:nvPr/>
        </p:nvSpPr>
        <p:spPr>
          <a:xfrm>
            <a:off x="-87400" y="-112350"/>
            <a:ext cx="3932550" cy="5318275"/>
          </a:xfrm>
          <a:custGeom>
            <a:rect b="b" l="l" r="r" t="t"/>
            <a:pathLst>
              <a:path extrusionOk="0" h="212731" w="157302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0093" name="Google Shape;10093;p1011"/>
          <p:cNvSpPr/>
          <p:nvPr/>
        </p:nvSpPr>
        <p:spPr>
          <a:xfrm>
            <a:off x="5425014" y="1345736"/>
            <a:ext cx="3751250" cy="3860600"/>
          </a:xfrm>
          <a:custGeom>
            <a:rect b="b" l="l" r="r" t="t"/>
            <a:pathLst>
              <a:path extrusionOk="0" h="154424" w="15005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97" name="Shape 10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8" name="Google Shape;10098;p1013"/>
          <p:cNvSpPr/>
          <p:nvPr/>
        </p:nvSpPr>
        <p:spPr>
          <a:xfrm>
            <a:off x="-48100" y="-5308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099" name="Google Shape;10099;p1013"/>
          <p:cNvSpPr/>
          <p:nvPr/>
        </p:nvSpPr>
        <p:spPr>
          <a:xfrm>
            <a:off x="-48100" y="240490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00" name="Google Shape;10100;p1013"/>
          <p:cNvSpPr/>
          <p:nvPr/>
        </p:nvSpPr>
        <p:spPr>
          <a:xfrm>
            <a:off x="3200731" y="-701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01" name="Google Shape;10101;p101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2" name="Google Shape;10102;p1013"/>
          <p:cNvSpPr txBox="1"/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03" name="Google Shape;10103;p1013"/>
          <p:cNvSpPr txBox="1"/>
          <p:nvPr>
            <p:ph idx="1" type="subTitle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104" name="Google Shape;10104;p101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5" name="Google Shape;10105;p101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06" name="Shape 10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7" name="Google Shape;10107;p1014"/>
          <p:cNvSpPr/>
          <p:nvPr/>
        </p:nvSpPr>
        <p:spPr>
          <a:xfrm rot="10800000">
            <a:off x="4919006" y="2057835"/>
            <a:ext cx="4346950" cy="3402450"/>
          </a:xfrm>
          <a:custGeom>
            <a:rect b="b" l="l" r="r" t="t"/>
            <a:pathLst>
              <a:path extrusionOk="0" h="136098" w="173878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08" name="Google Shape;10108;p1014"/>
          <p:cNvSpPr/>
          <p:nvPr/>
        </p:nvSpPr>
        <p:spPr>
          <a:xfrm rot="10800000">
            <a:off x="2472431" y="-70150"/>
            <a:ext cx="6793525" cy="3072450"/>
          </a:xfrm>
          <a:custGeom>
            <a:rect b="b" l="l" r="r" t="t"/>
            <a:pathLst>
              <a:path extrusionOk="0" h="122898" w="271741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09" name="Google Shape;10109;p1014"/>
          <p:cNvSpPr/>
          <p:nvPr/>
        </p:nvSpPr>
        <p:spPr>
          <a:xfrm rot="10800000">
            <a:off x="-48100" y="2154550"/>
            <a:ext cx="6065225" cy="3322800"/>
          </a:xfrm>
          <a:custGeom>
            <a:rect b="b" l="l" r="r" t="t"/>
            <a:pathLst>
              <a:path extrusionOk="0" h="132912" w="242609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10" name="Google Shape;10110;p101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1" name="Google Shape;10111;p1014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12" name="Google Shape;10112;p1014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13" name="Google Shape;10113;p1014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14" name="Google Shape;10114;p1014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115" name="Google Shape;10115;p101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6" name="Google Shape;10116;p101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17" name="Shape 10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8" name="Google Shape;10118;p1015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19" name="Google Shape;10119;p1015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20" name="Google Shape;10120;p1015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21" name="Google Shape;10121;p1015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22" name="Google Shape;10122;p1015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123" name="Google Shape;10123;p101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4" name="Google Shape;10124;p1015"/>
          <p:cNvSpPr txBox="1"/>
          <p:nvPr>
            <p:ph idx="1" type="body"/>
          </p:nvPr>
        </p:nvSpPr>
        <p:spPr>
          <a:xfrm>
            <a:off x="713225" y="1300925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5" name="Google Shape;10125;p1015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26" name="Google Shape;10126;p101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7" name="Google Shape;10127;p101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28" name="Shape 10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9" name="Google Shape;10129;p1016"/>
          <p:cNvSpPr/>
          <p:nvPr/>
        </p:nvSpPr>
        <p:spPr>
          <a:xfrm>
            <a:off x="-77225" y="-142700"/>
            <a:ext cx="5097150" cy="4065975"/>
          </a:xfrm>
          <a:custGeom>
            <a:rect b="b" l="l" r="r" t="t"/>
            <a:pathLst>
              <a:path extrusionOk="0" h="162639" w="203886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30" name="Google Shape;10130;p1016"/>
          <p:cNvSpPr/>
          <p:nvPr/>
        </p:nvSpPr>
        <p:spPr>
          <a:xfrm>
            <a:off x="1884466" y="-196909"/>
            <a:ext cx="4243962" cy="4121888"/>
          </a:xfrm>
          <a:custGeom>
            <a:rect b="b" l="l" r="r" t="t"/>
            <a:pathLst>
              <a:path extrusionOk="0" h="164530" w="169099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31" name="Google Shape;10131;p1016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32" name="Google Shape;10132;p1016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33" name="Google Shape;10133;p101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4" name="Google Shape;10134;p1016"/>
          <p:cNvSpPr txBox="1"/>
          <p:nvPr>
            <p:ph idx="1" type="subTitle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0135" name="Google Shape;10135;p1016"/>
          <p:cNvSpPr txBox="1"/>
          <p:nvPr>
            <p:ph idx="2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0136" name="Google Shape;10136;p1016"/>
          <p:cNvSpPr txBox="1"/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137" name="Google Shape;10137;p1016"/>
          <p:cNvSpPr txBox="1"/>
          <p:nvPr>
            <p:ph idx="3" type="title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138" name="Google Shape;10138;p1016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39" name="Google Shape;10139;p101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0" name="Google Shape;10140;p101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4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p1017"/>
          <p:cNvSpPr/>
          <p:nvPr/>
        </p:nvSpPr>
        <p:spPr>
          <a:xfrm rot="10800000">
            <a:off x="4185871" y="1390129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43" name="Google Shape;10143;p1017"/>
          <p:cNvSpPr/>
          <p:nvPr/>
        </p:nvSpPr>
        <p:spPr>
          <a:xfrm>
            <a:off x="3047333" y="1337291"/>
            <a:ext cx="4169975" cy="4047325"/>
          </a:xfrm>
          <a:custGeom>
            <a:rect b="b" l="l" r="r" t="t"/>
            <a:pathLst>
              <a:path extrusionOk="0" h="161893" w="166799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44" name="Google Shape;10144;p1017"/>
          <p:cNvSpPr/>
          <p:nvPr/>
        </p:nvSpPr>
        <p:spPr>
          <a:xfrm rot="10800000">
            <a:off x="4340321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45" name="Google Shape;10145;p1017"/>
          <p:cNvSpPr/>
          <p:nvPr/>
        </p:nvSpPr>
        <p:spPr>
          <a:xfrm rot="10800000">
            <a:off x="-77229" y="-108125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46" name="Google Shape;10146;p1017"/>
          <p:cNvSpPr/>
          <p:nvPr/>
        </p:nvSpPr>
        <p:spPr>
          <a:xfrm rot="10800000">
            <a:off x="-30883" y="-68915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147" name="Google Shape;10147;p101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8" name="Google Shape;10148;p101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49" name="Google Shape;10149;p101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0" name="Google Shape;10150;p101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51" name="Shape 10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2" name="Google Shape;10152;p1018"/>
          <p:cNvSpPr/>
          <p:nvPr/>
        </p:nvSpPr>
        <p:spPr>
          <a:xfrm flipH="1" rot="10800000">
            <a:off x="2023421" y="1359233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53" name="Google Shape;10153;p1018"/>
          <p:cNvSpPr/>
          <p:nvPr/>
        </p:nvSpPr>
        <p:spPr>
          <a:xfrm>
            <a:off x="3956575" y="-131581"/>
            <a:ext cx="5277925" cy="1600100"/>
          </a:xfrm>
          <a:custGeom>
            <a:rect b="b" l="l" r="r" t="t"/>
            <a:pathLst>
              <a:path extrusionOk="0" h="64004" w="211117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54" name="Google Shape;10154;p1018"/>
          <p:cNvSpPr/>
          <p:nvPr/>
        </p:nvSpPr>
        <p:spPr>
          <a:xfrm>
            <a:off x="-77225" y="1390125"/>
            <a:ext cx="5097150" cy="4083025"/>
          </a:xfrm>
          <a:custGeom>
            <a:rect b="b" l="l" r="r" t="t"/>
            <a:pathLst>
              <a:path extrusionOk="0" h="163321" w="203886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55" name="Google Shape;10155;p1018"/>
          <p:cNvSpPr/>
          <p:nvPr/>
        </p:nvSpPr>
        <p:spPr>
          <a:xfrm flipH="1" rot="10800000">
            <a:off x="-61779" y="-92671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56" name="Google Shape;10156;p1018"/>
          <p:cNvSpPr/>
          <p:nvPr/>
        </p:nvSpPr>
        <p:spPr>
          <a:xfrm flipH="1" rot="10800000">
            <a:off x="5483300" y="-30896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157" name="Google Shape;10157;p101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8" name="Google Shape;10158;p1018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0159" name="Google Shape;10159;p1018"/>
          <p:cNvSpPr txBox="1"/>
          <p:nvPr>
            <p:ph idx="1" type="body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0160" name="Google Shape;10160;p101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1" name="Google Shape;10161;p101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3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50" name="Google Shape;950;p103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51" name="Google Shape;951;p103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2" name="Google Shape;952;p10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03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4" name="Google Shape;954;p103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5" name="Google Shape;955;p103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6" name="Google Shape;956;p103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7" name="Google Shape;957;p103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958" name="Google Shape;958;p103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" name="Google Shape;959;p103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60" name="Google Shape;960;p10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10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62" name="Shape 10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3" name="Google Shape;10163;p1019"/>
          <p:cNvSpPr/>
          <p:nvPr/>
        </p:nvSpPr>
        <p:spPr>
          <a:xfrm>
            <a:off x="3799696" y="2286004"/>
            <a:ext cx="5483325" cy="3135525"/>
          </a:xfrm>
          <a:custGeom>
            <a:rect b="b" l="l" r="r" t="t"/>
            <a:pathLst>
              <a:path extrusionOk="0" h="125421" w="219333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64" name="Google Shape;10164;p1019"/>
          <p:cNvSpPr/>
          <p:nvPr/>
        </p:nvSpPr>
        <p:spPr>
          <a:xfrm>
            <a:off x="-61779" y="2378675"/>
            <a:ext cx="4927250" cy="3027400"/>
          </a:xfrm>
          <a:custGeom>
            <a:rect b="b" l="l" r="r" t="t"/>
            <a:pathLst>
              <a:path extrusionOk="0" h="121096" w="19709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65" name="Google Shape;10165;p1019"/>
          <p:cNvSpPr/>
          <p:nvPr/>
        </p:nvSpPr>
        <p:spPr>
          <a:xfrm>
            <a:off x="-77229" y="-108125"/>
            <a:ext cx="5097150" cy="4031400"/>
          </a:xfrm>
          <a:custGeom>
            <a:rect b="b" l="l" r="r" t="t"/>
            <a:pathLst>
              <a:path extrusionOk="0" h="161256" w="203886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66" name="Google Shape;10166;p1019"/>
          <p:cNvSpPr/>
          <p:nvPr/>
        </p:nvSpPr>
        <p:spPr>
          <a:xfrm>
            <a:off x="2012454" y="-24395"/>
            <a:ext cx="4124075" cy="4000500"/>
          </a:xfrm>
          <a:custGeom>
            <a:rect b="b" l="l" r="r" t="t"/>
            <a:pathLst>
              <a:path extrusionOk="0" h="160020" w="164963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67" name="Google Shape;10167;p1019"/>
          <p:cNvSpPr/>
          <p:nvPr/>
        </p:nvSpPr>
        <p:spPr>
          <a:xfrm>
            <a:off x="5472333" y="-13449"/>
            <a:ext cx="3753375" cy="5390650"/>
          </a:xfrm>
          <a:custGeom>
            <a:rect b="b" l="l" r="r" t="t"/>
            <a:pathLst>
              <a:path extrusionOk="0" h="215626" w="150135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168" name="Google Shape;10168;p1019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69" name="Google Shape;10169;p1019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0" name="Google Shape;10170;p1019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1" name="Google Shape;10171;p1019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72" name="Shape 10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3" name="Google Shape;10173;p1020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10174" name="Google Shape;10174;p1020"/>
            <p:cNvSpPr/>
            <p:nvPr/>
          </p:nvSpPr>
          <p:spPr>
            <a:xfrm>
              <a:off x="-237175" y="2127600"/>
              <a:ext cx="8462695" cy="3196882"/>
            </a:xfrm>
            <a:custGeom>
              <a:rect b="b" l="l" r="r" t="t"/>
              <a:pathLst>
                <a:path extrusionOk="0" h="110361" w="345064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175" name="Google Shape;10175;p1020"/>
            <p:cNvSpPr/>
            <p:nvPr/>
          </p:nvSpPr>
          <p:spPr>
            <a:xfrm>
              <a:off x="1623100" y="-210720"/>
              <a:ext cx="5122507" cy="1387179"/>
            </a:xfrm>
            <a:custGeom>
              <a:rect b="b" l="l" r="r" t="t"/>
              <a:pathLst>
                <a:path extrusionOk="0" h="55929" w="166789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176" name="Google Shape;10176;p1020"/>
            <p:cNvSpPr/>
            <p:nvPr/>
          </p:nvSpPr>
          <p:spPr>
            <a:xfrm>
              <a:off x="5094677" y="-212225"/>
              <a:ext cx="4156292" cy="5536364"/>
            </a:xfrm>
            <a:custGeom>
              <a:rect b="b" l="l" r="r" t="t"/>
              <a:pathLst>
                <a:path extrusionOk="0" h="223218" w="135329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177" name="Google Shape;10177;p102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8" name="Google Shape;10178;p1020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79" name="Google Shape;10179;p1020"/>
          <p:cNvSpPr txBox="1"/>
          <p:nvPr>
            <p:ph idx="1" type="subTitle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0180" name="Google Shape;10180;p102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1" name="Google Shape;10181;p102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82" name="Shape 10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3" name="Google Shape;10183;p1021"/>
          <p:cNvSpPr txBox="1"/>
          <p:nvPr>
            <p:ph type="title"/>
          </p:nvPr>
        </p:nvSpPr>
        <p:spPr>
          <a:xfrm>
            <a:off x="1621650" y="1143139"/>
            <a:ext cx="59007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84" name="Shape 10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5" name="Google Shape;10185;p1022"/>
          <p:cNvSpPr/>
          <p:nvPr/>
        </p:nvSpPr>
        <p:spPr>
          <a:xfrm flipH="1">
            <a:off x="636700" y="-212225"/>
            <a:ext cx="8614100" cy="5530500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86" name="Google Shape;10186;p1022"/>
          <p:cNvSpPr/>
          <p:nvPr/>
        </p:nvSpPr>
        <p:spPr>
          <a:xfrm>
            <a:off x="611000" y="2609200"/>
            <a:ext cx="8639800" cy="2759025"/>
          </a:xfrm>
          <a:custGeom>
            <a:rect b="b" l="l" r="r" t="t"/>
            <a:pathLst>
              <a:path extrusionOk="0" h="110361" w="345592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10187" name="Google Shape;10187;p1022"/>
          <p:cNvSpPr/>
          <p:nvPr/>
        </p:nvSpPr>
        <p:spPr>
          <a:xfrm>
            <a:off x="1810975" y="-199750"/>
            <a:ext cx="4193925" cy="1398225"/>
          </a:xfrm>
          <a:custGeom>
            <a:rect b="b" l="l" r="r" t="t"/>
            <a:pathLst>
              <a:path extrusionOk="0" h="55929" w="167757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88" name="Google Shape;10188;p1022"/>
          <p:cNvSpPr/>
          <p:nvPr/>
        </p:nvSpPr>
        <p:spPr>
          <a:xfrm flipH="1">
            <a:off x="-237191" y="-212225"/>
            <a:ext cx="3383225" cy="5580450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189" name="Google Shape;10189;p102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0" name="Google Shape;10190;p1022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91" name="Google Shape;10191;p1022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92" name="Google Shape;10192;p1022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193" name="Google Shape;10193;p102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4" name="Google Shape;10194;p102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95" name="Shape 10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96" name="Shape 10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7" name="Google Shape;10197;p1024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198" name="Google Shape;10198;p1024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199" name="Google Shape;10199;p1024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00" name="Google Shape;10200;p102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1" name="Google Shape;10201;p1024"/>
          <p:cNvSpPr txBox="1"/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02" name="Google Shape;10202;p1024"/>
          <p:cNvSpPr txBox="1"/>
          <p:nvPr>
            <p:ph hasCustomPrompt="1" idx="2" type="title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03" name="Google Shape;10203;p1024"/>
          <p:cNvSpPr txBox="1"/>
          <p:nvPr>
            <p:ph hasCustomPrompt="1" idx="3" type="title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04" name="Google Shape;10204;p1024"/>
          <p:cNvSpPr txBox="1"/>
          <p:nvPr>
            <p:ph idx="4" type="title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05" name="Google Shape;10205;p1024"/>
          <p:cNvSpPr txBox="1"/>
          <p:nvPr>
            <p:ph idx="5" type="title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06" name="Google Shape;10206;p1024"/>
          <p:cNvSpPr txBox="1"/>
          <p:nvPr>
            <p:ph idx="6" type="title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07" name="Google Shape;10207;p1024"/>
          <p:cNvSpPr txBox="1"/>
          <p:nvPr>
            <p:ph hasCustomPrompt="1" idx="7" type="title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08" name="Google Shape;10208;p1024"/>
          <p:cNvSpPr txBox="1"/>
          <p:nvPr>
            <p:ph hasCustomPrompt="1" idx="8" type="title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09" name="Google Shape;10209;p1024"/>
          <p:cNvSpPr txBox="1"/>
          <p:nvPr>
            <p:ph idx="1" type="subTitle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0" name="Google Shape;10210;p1024"/>
          <p:cNvSpPr txBox="1"/>
          <p:nvPr>
            <p:ph idx="9" type="subTitle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1" name="Google Shape;10211;p1024"/>
          <p:cNvSpPr txBox="1"/>
          <p:nvPr>
            <p:ph idx="13" type="subTitle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2" name="Google Shape;10212;p1024"/>
          <p:cNvSpPr txBox="1"/>
          <p:nvPr>
            <p:ph idx="14" type="subTitle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3" name="Google Shape;10213;p1024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14" name="Google Shape;10214;p102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5" name="Google Shape;10215;p102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16" name="Shape 10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7" name="Google Shape;10217;p1025"/>
          <p:cNvSpPr/>
          <p:nvPr/>
        </p:nvSpPr>
        <p:spPr>
          <a:xfrm flipH="1" rot="10800000">
            <a:off x="-245132" y="-54579"/>
            <a:ext cx="8614100" cy="5343569"/>
          </a:xfrm>
          <a:custGeom>
            <a:rect b="b" l="l" r="r" t="t"/>
            <a:pathLst>
              <a:path extrusionOk="0" h="221220" w="344564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218" name="Google Shape;10218;p1025"/>
          <p:cNvSpPr/>
          <p:nvPr/>
        </p:nvSpPr>
        <p:spPr>
          <a:xfrm flipH="1" rot="10800000">
            <a:off x="3008694" y="3916513"/>
            <a:ext cx="4169725" cy="1350965"/>
          </a:xfrm>
          <a:custGeom>
            <a:rect b="b" l="l" r="r" t="t"/>
            <a:pathLst>
              <a:path extrusionOk="0" h="55929" w="166789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19" name="Google Shape;10219;p1025"/>
          <p:cNvSpPr/>
          <p:nvPr/>
        </p:nvSpPr>
        <p:spPr>
          <a:xfrm flipH="1" rot="10800000">
            <a:off x="5842607" y="-87559"/>
            <a:ext cx="3383225" cy="5368393"/>
          </a:xfrm>
          <a:custGeom>
            <a:rect b="b" l="l" r="r" t="t"/>
            <a:pathLst>
              <a:path extrusionOk="0" h="223218" w="135329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20" name="Google Shape;10220;p102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1" name="Google Shape;10221;p1025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22" name="Google Shape;10222;p102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3" name="Google Shape;10223;p102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24" name="Google Shape;10224;p1025"/>
          <p:cNvSpPr txBox="1"/>
          <p:nvPr>
            <p:ph hasCustomPrompt="1" idx="2" type="title"/>
          </p:nvPr>
        </p:nvSpPr>
        <p:spPr>
          <a:xfrm>
            <a:off x="1573762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25" name="Google Shape;10225;p1025"/>
          <p:cNvSpPr txBox="1"/>
          <p:nvPr>
            <p:ph idx="1" type="subTitle"/>
          </p:nvPr>
        </p:nvSpPr>
        <p:spPr>
          <a:xfrm>
            <a:off x="1311225" y="3342150"/>
            <a:ext cx="1317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26" name="Google Shape;10226;p1025"/>
          <p:cNvSpPr txBox="1"/>
          <p:nvPr>
            <p:ph hasCustomPrompt="1" idx="3" type="title"/>
          </p:nvPr>
        </p:nvSpPr>
        <p:spPr>
          <a:xfrm>
            <a:off x="415502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27" name="Google Shape;10227;p1025"/>
          <p:cNvSpPr txBox="1"/>
          <p:nvPr>
            <p:ph idx="4" type="subTitle"/>
          </p:nvPr>
        </p:nvSpPr>
        <p:spPr>
          <a:xfrm>
            <a:off x="3913801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28" name="Google Shape;10228;p1025"/>
          <p:cNvSpPr txBox="1"/>
          <p:nvPr>
            <p:ph hasCustomPrompt="1" idx="5" type="title"/>
          </p:nvPr>
        </p:nvSpPr>
        <p:spPr>
          <a:xfrm>
            <a:off x="6736275" y="2002536"/>
            <a:ext cx="834000" cy="4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2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Rozha One"/>
              <a:buNone/>
              <a:defRPr sz="62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10229" name="Google Shape;10229;p1025"/>
          <p:cNvSpPr txBox="1"/>
          <p:nvPr>
            <p:ph idx="6" type="subTitle"/>
          </p:nvPr>
        </p:nvSpPr>
        <p:spPr>
          <a:xfrm>
            <a:off x="6515776" y="3342150"/>
            <a:ext cx="1316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0" name="Shape 10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1" name="Google Shape;10231;p1026"/>
          <p:cNvSpPr/>
          <p:nvPr/>
        </p:nvSpPr>
        <p:spPr>
          <a:xfrm>
            <a:off x="4793950" y="-112350"/>
            <a:ext cx="4419400" cy="2958750"/>
          </a:xfrm>
          <a:custGeom>
            <a:rect b="b" l="l" r="r" t="t"/>
            <a:pathLst>
              <a:path extrusionOk="0" h="118350" w="176776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32" name="Google Shape;10232;p1026"/>
          <p:cNvSpPr/>
          <p:nvPr/>
        </p:nvSpPr>
        <p:spPr>
          <a:xfrm>
            <a:off x="-124850" y="-137325"/>
            <a:ext cx="4244650" cy="5405675"/>
          </a:xfrm>
          <a:custGeom>
            <a:rect b="b" l="l" r="r" t="t"/>
            <a:pathLst>
              <a:path extrusionOk="0" h="216227" w="169786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33" name="Google Shape;10233;p1026"/>
          <p:cNvSpPr/>
          <p:nvPr/>
        </p:nvSpPr>
        <p:spPr>
          <a:xfrm>
            <a:off x="1186000" y="1323316"/>
            <a:ext cx="8239600" cy="3957500"/>
          </a:xfrm>
          <a:custGeom>
            <a:rect b="b" l="l" r="r" t="t"/>
            <a:pathLst>
              <a:path extrusionOk="0" h="158300" w="329584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234" name="Google Shape;10234;p102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5" name="Google Shape;10235;p1026"/>
          <p:cNvSpPr txBox="1"/>
          <p:nvPr>
            <p:ph idx="1" type="body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36" name="Google Shape;10236;p1026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237" name="Google Shape;10237;p102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8" name="Google Shape;10238;p102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9" name="Shape 1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" name="Google Shape;10240;p1027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0241" name="Google Shape;10241;p1027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rect b="b" l="l" r="r" t="t"/>
              <a:pathLst>
                <a:path extrusionOk="0" h="216227" w="169786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0242" name="Google Shape;10242;p1027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rect b="b" l="l" r="r" t="t"/>
              <a:pathLst>
                <a:path extrusionOk="0" h="158300" w="329584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0243" name="Google Shape;10243;p1027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rect b="b" l="l" r="r" t="t"/>
              <a:pathLst>
                <a:path extrusionOk="0" h="118350" w="176776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0244" name="Google Shape;10244;p102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5" name="Google Shape;10245;p1027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46" name="Google Shape;10246;p102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7" name="Google Shape;10247;p102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48" name="Shape 10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Google Shape;10249;p1028"/>
          <p:cNvSpPr/>
          <p:nvPr/>
        </p:nvSpPr>
        <p:spPr>
          <a:xfrm>
            <a:off x="-74900" y="-74900"/>
            <a:ext cx="4144750" cy="3620425"/>
          </a:xfrm>
          <a:custGeom>
            <a:rect b="b" l="l" r="r" t="t"/>
            <a:pathLst>
              <a:path extrusionOk="0" h="144817" w="16579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0250" name="Google Shape;10250;p1028"/>
          <p:cNvSpPr/>
          <p:nvPr/>
        </p:nvSpPr>
        <p:spPr>
          <a:xfrm>
            <a:off x="-74909" y="2384491"/>
            <a:ext cx="9388150" cy="2871375"/>
          </a:xfrm>
          <a:custGeom>
            <a:rect b="b" l="l" r="r" t="t"/>
            <a:pathLst>
              <a:path extrusionOk="0" h="114855" w="375526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251" name="Google Shape;10251;p1028"/>
          <p:cNvSpPr/>
          <p:nvPr/>
        </p:nvSpPr>
        <p:spPr>
          <a:xfrm>
            <a:off x="1672891" y="-62416"/>
            <a:ext cx="7602875" cy="3857625"/>
          </a:xfrm>
          <a:custGeom>
            <a:rect b="b" l="l" r="r" t="t"/>
            <a:pathLst>
              <a:path extrusionOk="0" h="154305" w="304115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0252" name="Google Shape;10252;p102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3" name="Google Shape;10253;p1028"/>
          <p:cNvSpPr txBox="1"/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54" name="Google Shape;10254;p1028"/>
          <p:cNvSpPr txBox="1"/>
          <p:nvPr>
            <p:ph idx="1" type="subTitle"/>
          </p:nvPr>
        </p:nvSpPr>
        <p:spPr>
          <a:xfrm>
            <a:off x="1557925" y="1849666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55" name="Google Shape;10255;p1028"/>
          <p:cNvSpPr txBox="1"/>
          <p:nvPr>
            <p:ph idx="2" type="title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56" name="Google Shape;10256;p1028"/>
          <p:cNvSpPr txBox="1"/>
          <p:nvPr>
            <p:ph idx="3" type="subTitle"/>
          </p:nvPr>
        </p:nvSpPr>
        <p:spPr>
          <a:xfrm>
            <a:off x="5173352" y="1849660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57" name="Google Shape;10257;p1028"/>
          <p:cNvSpPr txBox="1"/>
          <p:nvPr>
            <p:ph idx="4" type="title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/>
        </p:txBody>
      </p:sp>
      <p:sp>
        <p:nvSpPr>
          <p:cNvPr id="10258" name="Google Shape;10258;p1028"/>
          <p:cNvSpPr txBox="1"/>
          <p:nvPr>
            <p:ph idx="5" type="subTitle"/>
          </p:nvPr>
        </p:nvSpPr>
        <p:spPr>
          <a:xfrm>
            <a:off x="3252150" y="3219961"/>
            <a:ext cx="26397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59" name="Google Shape;10259;p1028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260" name="Google Shape;10260;p102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1" name="Google Shape;10261;p102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9.xml"/><Relationship Id="rId22" Type="http://schemas.openxmlformats.org/officeDocument/2006/relationships/slideLayout" Target="../slideLayouts/slideLayout321.xml"/><Relationship Id="rId21" Type="http://schemas.openxmlformats.org/officeDocument/2006/relationships/slideLayout" Target="../slideLayouts/slideLayout320.xml"/><Relationship Id="rId24" Type="http://schemas.openxmlformats.org/officeDocument/2006/relationships/slideLayout" Target="../slideLayouts/slideLayout323.xml"/><Relationship Id="rId23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26" Type="http://schemas.openxmlformats.org/officeDocument/2006/relationships/slideLayout" Target="../slideLayouts/slideLayout325.xml"/><Relationship Id="rId25" Type="http://schemas.openxmlformats.org/officeDocument/2006/relationships/slideLayout" Target="../slideLayouts/slideLayout324.xml"/><Relationship Id="rId28" Type="http://schemas.openxmlformats.org/officeDocument/2006/relationships/slideLayout" Target="../slideLayouts/slideLayout327.xml"/><Relationship Id="rId27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5.xml"/><Relationship Id="rId29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10.xml"/><Relationship Id="rId33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09.xml"/><Relationship Id="rId32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11.xml"/><Relationship Id="rId34" Type="http://schemas.openxmlformats.org/officeDocument/2006/relationships/slideLayout" Target="../slideLayouts/slideLayout333.xml"/><Relationship Id="rId15" Type="http://schemas.openxmlformats.org/officeDocument/2006/relationships/slideLayout" Target="../slideLayouts/slideLayout314.xml"/><Relationship Id="rId37" Type="http://schemas.openxmlformats.org/officeDocument/2006/relationships/theme" Target="../theme/theme32.xml"/><Relationship Id="rId14" Type="http://schemas.openxmlformats.org/officeDocument/2006/relationships/slideLayout" Target="../slideLayouts/slideLayout313.xml"/><Relationship Id="rId36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16.xml"/><Relationship Id="rId16" Type="http://schemas.openxmlformats.org/officeDocument/2006/relationships/slideLayout" Target="../slideLayouts/slideLayout315.xml"/><Relationship Id="rId19" Type="http://schemas.openxmlformats.org/officeDocument/2006/relationships/slideLayout" Target="../slideLayouts/slideLayout318.xml"/><Relationship Id="rId18" Type="http://schemas.openxmlformats.org/officeDocument/2006/relationships/slideLayout" Target="../slideLayouts/slideLayout317.xml"/></Relationships>
</file>

<file path=ppt/slideMasters/_rels/slideMaster1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5.xml"/><Relationship Id="rId22" Type="http://schemas.openxmlformats.org/officeDocument/2006/relationships/slideLayout" Target="../slideLayouts/slideLayout357.xml"/><Relationship Id="rId2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59.xml"/><Relationship Id="rId23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37.xml"/><Relationship Id="rId3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Relationship Id="rId26" Type="http://schemas.openxmlformats.org/officeDocument/2006/relationships/slideLayout" Target="../slideLayouts/slideLayout361.xml"/><Relationship Id="rId25" Type="http://schemas.openxmlformats.org/officeDocument/2006/relationships/slideLayout" Target="../slideLayouts/slideLayout360.xml"/><Relationship Id="rId28" Type="http://schemas.openxmlformats.org/officeDocument/2006/relationships/slideLayout" Target="../slideLayouts/slideLayout363.xml"/><Relationship Id="rId27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1.xml"/><Relationship Id="rId29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43.xml"/><Relationship Id="rId31" Type="http://schemas.openxmlformats.org/officeDocument/2006/relationships/slideLayout" Target="../slideLayouts/slideLayout366.xml"/><Relationship Id="rId30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46.xml"/><Relationship Id="rId33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5.xml"/><Relationship Id="rId32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48.xml"/><Relationship Id="rId35" Type="http://schemas.openxmlformats.org/officeDocument/2006/relationships/slideLayout" Target="../slideLayouts/slideLayout370.xml"/><Relationship Id="rId12" Type="http://schemas.openxmlformats.org/officeDocument/2006/relationships/slideLayout" Target="../slideLayouts/slideLayout347.xml"/><Relationship Id="rId34" Type="http://schemas.openxmlformats.org/officeDocument/2006/relationships/slideLayout" Target="../slideLayouts/slideLayout369.xml"/><Relationship Id="rId15" Type="http://schemas.openxmlformats.org/officeDocument/2006/relationships/slideLayout" Target="../slideLayouts/slideLayout350.xml"/><Relationship Id="rId37" Type="http://schemas.openxmlformats.org/officeDocument/2006/relationships/theme" Target="../theme/theme25.xml"/><Relationship Id="rId14" Type="http://schemas.openxmlformats.org/officeDocument/2006/relationships/slideLayout" Target="../slideLayouts/slideLayout349.xml"/><Relationship Id="rId36" Type="http://schemas.openxmlformats.org/officeDocument/2006/relationships/slideLayout" Target="../slideLayouts/slideLayout371.xml"/><Relationship Id="rId17" Type="http://schemas.openxmlformats.org/officeDocument/2006/relationships/slideLayout" Target="../slideLayouts/slideLayout352.xml"/><Relationship Id="rId16" Type="http://schemas.openxmlformats.org/officeDocument/2006/relationships/slideLayout" Target="../slideLayouts/slideLayout351.xml"/><Relationship Id="rId19" Type="http://schemas.openxmlformats.org/officeDocument/2006/relationships/slideLayout" Target="../slideLayouts/slideLayout354.xml"/><Relationship Id="rId18" Type="http://schemas.openxmlformats.org/officeDocument/2006/relationships/slideLayout" Target="../slideLayouts/slideLayout353.xml"/></Relationships>
</file>

<file path=ppt/slideMasters/_rels/slideMaster1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1.xml"/><Relationship Id="rId22" Type="http://schemas.openxmlformats.org/officeDocument/2006/relationships/slideLayout" Target="../slideLayouts/slideLayout393.xml"/><Relationship Id="rId21" Type="http://schemas.openxmlformats.org/officeDocument/2006/relationships/slideLayout" Target="../slideLayouts/slideLayout392.xml"/><Relationship Id="rId24" Type="http://schemas.openxmlformats.org/officeDocument/2006/relationships/slideLayout" Target="../slideLayouts/slideLayout395.xml"/><Relationship Id="rId23" Type="http://schemas.openxmlformats.org/officeDocument/2006/relationships/slideLayout" Target="../slideLayouts/slideLayout394.xml"/><Relationship Id="rId1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73.xml"/><Relationship Id="rId3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Relationship Id="rId26" Type="http://schemas.openxmlformats.org/officeDocument/2006/relationships/slideLayout" Target="../slideLayouts/slideLayout397.xml"/><Relationship Id="rId25" Type="http://schemas.openxmlformats.org/officeDocument/2006/relationships/slideLayout" Target="../slideLayouts/slideLayout396.xml"/><Relationship Id="rId28" Type="http://schemas.openxmlformats.org/officeDocument/2006/relationships/slideLayout" Target="../slideLayouts/slideLayout399.xml"/><Relationship Id="rId27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77.xml"/><Relationship Id="rId29" Type="http://schemas.openxmlformats.org/officeDocument/2006/relationships/slideLayout" Target="../slideLayouts/slideLayout400.xml"/><Relationship Id="rId7" Type="http://schemas.openxmlformats.org/officeDocument/2006/relationships/slideLayout" Target="../slideLayouts/slideLayout378.xml"/><Relationship Id="rId8" Type="http://schemas.openxmlformats.org/officeDocument/2006/relationships/slideLayout" Target="../slideLayouts/slideLayout379.xml"/><Relationship Id="rId31" Type="http://schemas.openxmlformats.org/officeDocument/2006/relationships/slideLayout" Target="../slideLayouts/slideLayout402.xml"/><Relationship Id="rId30" Type="http://schemas.openxmlformats.org/officeDocument/2006/relationships/slideLayout" Target="../slideLayouts/slideLayout401.xml"/><Relationship Id="rId11" Type="http://schemas.openxmlformats.org/officeDocument/2006/relationships/slideLayout" Target="../slideLayouts/slideLayout382.xml"/><Relationship Id="rId33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381.xml"/><Relationship Id="rId32" Type="http://schemas.openxmlformats.org/officeDocument/2006/relationships/slideLayout" Target="../slideLayouts/slideLayout403.xml"/><Relationship Id="rId13" Type="http://schemas.openxmlformats.org/officeDocument/2006/relationships/slideLayout" Target="../slideLayouts/slideLayout384.xml"/><Relationship Id="rId35" Type="http://schemas.openxmlformats.org/officeDocument/2006/relationships/slideLayout" Target="../slideLayouts/slideLayout406.xml"/><Relationship Id="rId12" Type="http://schemas.openxmlformats.org/officeDocument/2006/relationships/slideLayout" Target="../slideLayouts/slideLayout383.xml"/><Relationship Id="rId34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386.xml"/><Relationship Id="rId37" Type="http://schemas.openxmlformats.org/officeDocument/2006/relationships/theme" Target="../theme/theme12.xml"/><Relationship Id="rId14" Type="http://schemas.openxmlformats.org/officeDocument/2006/relationships/slideLayout" Target="../slideLayouts/slideLayout385.xml"/><Relationship Id="rId36" Type="http://schemas.openxmlformats.org/officeDocument/2006/relationships/slideLayout" Target="../slideLayouts/slideLayout407.xml"/><Relationship Id="rId17" Type="http://schemas.openxmlformats.org/officeDocument/2006/relationships/slideLayout" Target="../slideLayouts/slideLayout388.xml"/><Relationship Id="rId16" Type="http://schemas.openxmlformats.org/officeDocument/2006/relationships/slideLayout" Target="../slideLayouts/slideLayout387.xml"/><Relationship Id="rId19" Type="http://schemas.openxmlformats.org/officeDocument/2006/relationships/slideLayout" Target="../slideLayouts/slideLayout390.xml"/><Relationship Id="rId18" Type="http://schemas.openxmlformats.org/officeDocument/2006/relationships/slideLayout" Target="../slideLayouts/slideLayout389.xml"/></Relationships>
</file>

<file path=ppt/slideMasters/_rels/slideMaster1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7.xml"/><Relationship Id="rId22" Type="http://schemas.openxmlformats.org/officeDocument/2006/relationships/slideLayout" Target="../slideLayouts/slideLayout429.xml"/><Relationship Id="rId21" Type="http://schemas.openxmlformats.org/officeDocument/2006/relationships/slideLayout" Target="../slideLayouts/slideLayout428.xml"/><Relationship Id="rId24" Type="http://schemas.openxmlformats.org/officeDocument/2006/relationships/slideLayout" Target="../slideLayouts/slideLayout431.xml"/><Relationship Id="rId23" Type="http://schemas.openxmlformats.org/officeDocument/2006/relationships/slideLayout" Target="../slideLayouts/slideLayout430.xml"/><Relationship Id="rId1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Relationship Id="rId26" Type="http://schemas.openxmlformats.org/officeDocument/2006/relationships/slideLayout" Target="../slideLayouts/slideLayout433.xml"/><Relationship Id="rId25" Type="http://schemas.openxmlformats.org/officeDocument/2006/relationships/slideLayout" Target="../slideLayouts/slideLayout432.xml"/><Relationship Id="rId28" Type="http://schemas.openxmlformats.org/officeDocument/2006/relationships/slideLayout" Target="../slideLayouts/slideLayout435.xml"/><Relationship Id="rId27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36.xml"/><Relationship Id="rId7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38.xml"/><Relationship Id="rId30" Type="http://schemas.openxmlformats.org/officeDocument/2006/relationships/slideLayout" Target="../slideLayouts/slideLayout437.xml"/><Relationship Id="rId11" Type="http://schemas.openxmlformats.org/officeDocument/2006/relationships/slideLayout" Target="../slideLayouts/slideLayout418.xml"/><Relationship Id="rId33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17.xml"/><Relationship Id="rId32" Type="http://schemas.openxmlformats.org/officeDocument/2006/relationships/slideLayout" Target="../slideLayouts/slideLayout439.xml"/><Relationship Id="rId13" Type="http://schemas.openxmlformats.org/officeDocument/2006/relationships/slideLayout" Target="../slideLayouts/slideLayout420.xml"/><Relationship Id="rId35" Type="http://schemas.openxmlformats.org/officeDocument/2006/relationships/slideLayout" Target="../slideLayouts/slideLayout442.xml"/><Relationship Id="rId12" Type="http://schemas.openxmlformats.org/officeDocument/2006/relationships/slideLayout" Target="../slideLayouts/slideLayout419.xml"/><Relationship Id="rId34" Type="http://schemas.openxmlformats.org/officeDocument/2006/relationships/slideLayout" Target="../slideLayouts/slideLayout441.xml"/><Relationship Id="rId15" Type="http://schemas.openxmlformats.org/officeDocument/2006/relationships/slideLayout" Target="../slideLayouts/slideLayout422.xml"/><Relationship Id="rId37" Type="http://schemas.openxmlformats.org/officeDocument/2006/relationships/theme" Target="../theme/theme31.xml"/><Relationship Id="rId14" Type="http://schemas.openxmlformats.org/officeDocument/2006/relationships/slideLayout" Target="../slideLayouts/slideLayout421.xml"/><Relationship Id="rId36" Type="http://schemas.openxmlformats.org/officeDocument/2006/relationships/slideLayout" Target="../slideLayouts/slideLayout443.xml"/><Relationship Id="rId17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23.xml"/><Relationship Id="rId19" Type="http://schemas.openxmlformats.org/officeDocument/2006/relationships/slideLayout" Target="../slideLayouts/slideLayout426.xml"/><Relationship Id="rId18" Type="http://schemas.openxmlformats.org/officeDocument/2006/relationships/slideLayout" Target="../slideLayouts/slideLayout425.xml"/></Relationships>
</file>

<file path=ppt/slideMasters/_rels/slideMaster1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3.xml"/><Relationship Id="rId22" Type="http://schemas.openxmlformats.org/officeDocument/2006/relationships/slideLayout" Target="../slideLayouts/slideLayout465.xml"/><Relationship Id="rId21" Type="http://schemas.openxmlformats.org/officeDocument/2006/relationships/slideLayout" Target="../slideLayouts/slideLayout464.xml"/><Relationship Id="rId24" Type="http://schemas.openxmlformats.org/officeDocument/2006/relationships/slideLayout" Target="../slideLayouts/slideLayout467.xml"/><Relationship Id="rId23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45.xml"/><Relationship Id="rId3" Type="http://schemas.openxmlformats.org/officeDocument/2006/relationships/slideLayout" Target="../slideLayouts/slideLayout446.xml"/><Relationship Id="rId4" Type="http://schemas.openxmlformats.org/officeDocument/2006/relationships/slideLayout" Target="../slideLayouts/slideLayout447.xml"/><Relationship Id="rId9" Type="http://schemas.openxmlformats.org/officeDocument/2006/relationships/slideLayout" Target="../slideLayouts/slideLayout452.xml"/><Relationship Id="rId26" Type="http://schemas.openxmlformats.org/officeDocument/2006/relationships/slideLayout" Target="../slideLayouts/slideLayout469.xml"/><Relationship Id="rId25" Type="http://schemas.openxmlformats.org/officeDocument/2006/relationships/slideLayout" Target="../slideLayouts/slideLayout468.xml"/><Relationship Id="rId28" Type="http://schemas.openxmlformats.org/officeDocument/2006/relationships/slideLayout" Target="../slideLayouts/slideLayout471.xml"/><Relationship Id="rId27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49.xml"/><Relationship Id="rId29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50.xml"/><Relationship Id="rId8" Type="http://schemas.openxmlformats.org/officeDocument/2006/relationships/slideLayout" Target="../slideLayouts/slideLayout451.xml"/><Relationship Id="rId31" Type="http://schemas.openxmlformats.org/officeDocument/2006/relationships/slideLayout" Target="../slideLayouts/slideLayout474.xml"/><Relationship Id="rId30" Type="http://schemas.openxmlformats.org/officeDocument/2006/relationships/slideLayout" Target="../slideLayouts/slideLayout473.xml"/><Relationship Id="rId11" Type="http://schemas.openxmlformats.org/officeDocument/2006/relationships/slideLayout" Target="../slideLayouts/slideLayout454.xml"/><Relationship Id="rId33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53.xml"/><Relationship Id="rId32" Type="http://schemas.openxmlformats.org/officeDocument/2006/relationships/slideLayout" Target="../slideLayouts/slideLayout475.xml"/><Relationship Id="rId13" Type="http://schemas.openxmlformats.org/officeDocument/2006/relationships/slideLayout" Target="../slideLayouts/slideLayout456.xml"/><Relationship Id="rId35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55.xml"/><Relationship Id="rId34" Type="http://schemas.openxmlformats.org/officeDocument/2006/relationships/slideLayout" Target="../slideLayouts/slideLayout477.xml"/><Relationship Id="rId15" Type="http://schemas.openxmlformats.org/officeDocument/2006/relationships/slideLayout" Target="../slideLayouts/slideLayout458.xml"/><Relationship Id="rId37" Type="http://schemas.openxmlformats.org/officeDocument/2006/relationships/theme" Target="../theme/theme18.xml"/><Relationship Id="rId14" Type="http://schemas.openxmlformats.org/officeDocument/2006/relationships/slideLayout" Target="../slideLayouts/slideLayout457.xml"/><Relationship Id="rId36" Type="http://schemas.openxmlformats.org/officeDocument/2006/relationships/slideLayout" Target="../slideLayouts/slideLayout479.xml"/><Relationship Id="rId17" Type="http://schemas.openxmlformats.org/officeDocument/2006/relationships/slideLayout" Target="../slideLayouts/slideLayout460.xml"/><Relationship Id="rId16" Type="http://schemas.openxmlformats.org/officeDocument/2006/relationships/slideLayout" Target="../slideLayouts/slideLayout459.xml"/><Relationship Id="rId19" Type="http://schemas.openxmlformats.org/officeDocument/2006/relationships/slideLayout" Target="../slideLayouts/slideLayout462.xml"/><Relationship Id="rId18" Type="http://schemas.openxmlformats.org/officeDocument/2006/relationships/slideLayout" Target="../slideLayouts/slideLayout461.xml"/></Relationships>
</file>

<file path=ppt/slideMasters/_rels/slideMaster1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9.xml"/><Relationship Id="rId22" Type="http://schemas.openxmlformats.org/officeDocument/2006/relationships/slideLayout" Target="../slideLayouts/slideLayout501.xml"/><Relationship Id="rId21" Type="http://schemas.openxmlformats.org/officeDocument/2006/relationships/slideLayout" Target="../slideLayouts/slideLayout500.xml"/><Relationship Id="rId24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02.xml"/><Relationship Id="rId1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04.xml"/><Relationship Id="rId28" Type="http://schemas.openxmlformats.org/officeDocument/2006/relationships/slideLayout" Target="../slideLayouts/slideLayout507.xml"/><Relationship Id="rId27" Type="http://schemas.openxmlformats.org/officeDocument/2006/relationships/slideLayout" Target="../slideLayouts/slideLayout506.xml"/><Relationship Id="rId5" Type="http://schemas.openxmlformats.org/officeDocument/2006/relationships/slideLayout" Target="../slideLayouts/slideLayout484.xml"/><Relationship Id="rId6" Type="http://schemas.openxmlformats.org/officeDocument/2006/relationships/slideLayout" Target="../slideLayouts/slideLayout485.xml"/><Relationship Id="rId29" Type="http://schemas.openxmlformats.org/officeDocument/2006/relationships/slideLayout" Target="../slideLayouts/slideLayout508.xml"/><Relationship Id="rId7" Type="http://schemas.openxmlformats.org/officeDocument/2006/relationships/slideLayout" Target="../slideLayouts/slideLayout486.xml"/><Relationship Id="rId8" Type="http://schemas.openxmlformats.org/officeDocument/2006/relationships/slideLayout" Target="../slideLayouts/slideLayout487.xml"/><Relationship Id="rId31" Type="http://schemas.openxmlformats.org/officeDocument/2006/relationships/slideLayout" Target="../slideLayouts/slideLayout510.xml"/><Relationship Id="rId30" Type="http://schemas.openxmlformats.org/officeDocument/2006/relationships/slideLayout" Target="../slideLayouts/slideLayout509.xml"/><Relationship Id="rId11" Type="http://schemas.openxmlformats.org/officeDocument/2006/relationships/slideLayout" Target="../slideLayouts/slideLayout490.xml"/><Relationship Id="rId33" Type="http://schemas.openxmlformats.org/officeDocument/2006/relationships/slideLayout" Target="../slideLayouts/slideLayout512.xml"/><Relationship Id="rId10" Type="http://schemas.openxmlformats.org/officeDocument/2006/relationships/slideLayout" Target="../slideLayouts/slideLayout489.xml"/><Relationship Id="rId32" Type="http://schemas.openxmlformats.org/officeDocument/2006/relationships/slideLayout" Target="../slideLayouts/slideLayout511.xml"/><Relationship Id="rId13" Type="http://schemas.openxmlformats.org/officeDocument/2006/relationships/slideLayout" Target="../slideLayouts/slideLayout492.xml"/><Relationship Id="rId35" Type="http://schemas.openxmlformats.org/officeDocument/2006/relationships/slideLayout" Target="../slideLayouts/slideLayout514.xml"/><Relationship Id="rId12" Type="http://schemas.openxmlformats.org/officeDocument/2006/relationships/slideLayout" Target="../slideLayouts/slideLayout491.xml"/><Relationship Id="rId34" Type="http://schemas.openxmlformats.org/officeDocument/2006/relationships/slideLayout" Target="../slideLayouts/slideLayout513.xml"/><Relationship Id="rId15" Type="http://schemas.openxmlformats.org/officeDocument/2006/relationships/slideLayout" Target="../slideLayouts/slideLayout494.xml"/><Relationship Id="rId37" Type="http://schemas.openxmlformats.org/officeDocument/2006/relationships/theme" Target="../theme/theme8.xml"/><Relationship Id="rId14" Type="http://schemas.openxmlformats.org/officeDocument/2006/relationships/slideLayout" Target="../slideLayouts/slideLayout493.xml"/><Relationship Id="rId36" Type="http://schemas.openxmlformats.org/officeDocument/2006/relationships/slideLayout" Target="../slideLayouts/slideLayout515.xml"/><Relationship Id="rId17" Type="http://schemas.openxmlformats.org/officeDocument/2006/relationships/slideLayout" Target="../slideLayouts/slideLayout496.xml"/><Relationship Id="rId16" Type="http://schemas.openxmlformats.org/officeDocument/2006/relationships/slideLayout" Target="../slideLayouts/slideLayout495.xml"/><Relationship Id="rId19" Type="http://schemas.openxmlformats.org/officeDocument/2006/relationships/slideLayout" Target="../slideLayouts/slideLayout498.xml"/><Relationship Id="rId18" Type="http://schemas.openxmlformats.org/officeDocument/2006/relationships/slideLayout" Target="../slideLayouts/slideLayout497.xml"/></Relationships>
</file>

<file path=ppt/slideMasters/_rels/slideMaster1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5.xml"/><Relationship Id="rId22" Type="http://schemas.openxmlformats.org/officeDocument/2006/relationships/slideLayout" Target="../slideLayouts/slideLayout537.xml"/><Relationship Id="rId21" Type="http://schemas.openxmlformats.org/officeDocument/2006/relationships/slideLayout" Target="../slideLayouts/slideLayout536.xml"/><Relationship Id="rId24" Type="http://schemas.openxmlformats.org/officeDocument/2006/relationships/slideLayout" Target="../slideLayouts/slideLayout539.xml"/><Relationship Id="rId23" Type="http://schemas.openxmlformats.org/officeDocument/2006/relationships/slideLayout" Target="../slideLayouts/slideLayout538.xml"/><Relationship Id="rId1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9.xml"/><Relationship Id="rId9" Type="http://schemas.openxmlformats.org/officeDocument/2006/relationships/slideLayout" Target="../slideLayouts/slideLayout524.xml"/><Relationship Id="rId26" Type="http://schemas.openxmlformats.org/officeDocument/2006/relationships/slideLayout" Target="../slideLayouts/slideLayout541.xml"/><Relationship Id="rId25" Type="http://schemas.openxmlformats.org/officeDocument/2006/relationships/slideLayout" Target="../slideLayouts/slideLayout540.xml"/><Relationship Id="rId28" Type="http://schemas.openxmlformats.org/officeDocument/2006/relationships/slideLayout" Target="../slideLayouts/slideLayout543.xml"/><Relationship Id="rId27" Type="http://schemas.openxmlformats.org/officeDocument/2006/relationships/slideLayout" Target="../slideLayouts/slideLayout542.xml"/><Relationship Id="rId5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1.xml"/><Relationship Id="rId29" Type="http://schemas.openxmlformats.org/officeDocument/2006/relationships/slideLayout" Target="../slideLayouts/slideLayout544.xml"/><Relationship Id="rId7" Type="http://schemas.openxmlformats.org/officeDocument/2006/relationships/slideLayout" Target="../slideLayouts/slideLayout522.xml"/><Relationship Id="rId8" Type="http://schemas.openxmlformats.org/officeDocument/2006/relationships/slideLayout" Target="../slideLayouts/slideLayout523.xml"/><Relationship Id="rId31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26.xml"/><Relationship Id="rId33" Type="http://schemas.openxmlformats.org/officeDocument/2006/relationships/slideLayout" Target="../slideLayouts/slideLayout548.xml"/><Relationship Id="rId10" Type="http://schemas.openxmlformats.org/officeDocument/2006/relationships/slideLayout" Target="../slideLayouts/slideLayout525.xml"/><Relationship Id="rId32" Type="http://schemas.openxmlformats.org/officeDocument/2006/relationships/slideLayout" Target="../slideLayouts/slideLayout547.xml"/><Relationship Id="rId13" Type="http://schemas.openxmlformats.org/officeDocument/2006/relationships/slideLayout" Target="../slideLayouts/slideLayout528.xml"/><Relationship Id="rId35" Type="http://schemas.openxmlformats.org/officeDocument/2006/relationships/slideLayout" Target="../slideLayouts/slideLayout550.xml"/><Relationship Id="rId12" Type="http://schemas.openxmlformats.org/officeDocument/2006/relationships/slideLayout" Target="../slideLayouts/slideLayout527.xml"/><Relationship Id="rId34" Type="http://schemas.openxmlformats.org/officeDocument/2006/relationships/slideLayout" Target="../slideLayouts/slideLayout549.xml"/><Relationship Id="rId15" Type="http://schemas.openxmlformats.org/officeDocument/2006/relationships/slideLayout" Target="../slideLayouts/slideLayout530.xml"/><Relationship Id="rId37" Type="http://schemas.openxmlformats.org/officeDocument/2006/relationships/theme" Target="../theme/theme13.xml"/><Relationship Id="rId14" Type="http://schemas.openxmlformats.org/officeDocument/2006/relationships/slideLayout" Target="../slideLayouts/slideLayout529.xml"/><Relationship Id="rId36" Type="http://schemas.openxmlformats.org/officeDocument/2006/relationships/slideLayout" Target="../slideLayouts/slideLayout551.xml"/><Relationship Id="rId17" Type="http://schemas.openxmlformats.org/officeDocument/2006/relationships/slideLayout" Target="../slideLayouts/slideLayout532.xml"/><Relationship Id="rId16" Type="http://schemas.openxmlformats.org/officeDocument/2006/relationships/slideLayout" Target="../slideLayouts/slideLayout531.xml"/><Relationship Id="rId19" Type="http://schemas.openxmlformats.org/officeDocument/2006/relationships/slideLayout" Target="../slideLayouts/slideLayout534.xml"/><Relationship Id="rId18" Type="http://schemas.openxmlformats.org/officeDocument/2006/relationships/slideLayout" Target="../slideLayouts/slideLayout533.xml"/></Relationships>
</file>

<file path=ppt/slideMasters/_rels/slideMaster1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3.xml"/><Relationship Id="rId21" Type="http://schemas.openxmlformats.org/officeDocument/2006/relationships/slideLayout" Target="../slideLayouts/slideLayout572.xml"/><Relationship Id="rId24" Type="http://schemas.openxmlformats.org/officeDocument/2006/relationships/slideLayout" Target="../slideLayouts/slideLayout575.xml"/><Relationship Id="rId23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54.xml"/><Relationship Id="rId4" Type="http://schemas.openxmlformats.org/officeDocument/2006/relationships/slideLayout" Target="../slideLayouts/slideLayout555.xml"/><Relationship Id="rId9" Type="http://schemas.openxmlformats.org/officeDocument/2006/relationships/slideLayout" Target="../slideLayouts/slideLayout560.xml"/><Relationship Id="rId26" Type="http://schemas.openxmlformats.org/officeDocument/2006/relationships/slideLayout" Target="../slideLayouts/slideLayout577.xml"/><Relationship Id="rId25" Type="http://schemas.openxmlformats.org/officeDocument/2006/relationships/slideLayout" Target="../slideLayouts/slideLayout576.xml"/><Relationship Id="rId28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56.xml"/><Relationship Id="rId6" Type="http://schemas.openxmlformats.org/officeDocument/2006/relationships/slideLayout" Target="../slideLayouts/slideLayout557.xml"/><Relationship Id="rId29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58.xml"/><Relationship Id="rId8" Type="http://schemas.openxmlformats.org/officeDocument/2006/relationships/slideLayout" Target="../slideLayouts/slideLayout559.xml"/><Relationship Id="rId31" Type="http://schemas.openxmlformats.org/officeDocument/2006/relationships/slideLayout" Target="../slideLayouts/slideLayout582.xml"/><Relationship Id="rId30" Type="http://schemas.openxmlformats.org/officeDocument/2006/relationships/slideLayout" Target="../slideLayouts/slideLayout581.xml"/><Relationship Id="rId11" Type="http://schemas.openxmlformats.org/officeDocument/2006/relationships/slideLayout" Target="../slideLayouts/slideLayout562.xml"/><Relationship Id="rId33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61.xml"/><Relationship Id="rId32" Type="http://schemas.openxmlformats.org/officeDocument/2006/relationships/slideLayout" Target="../slideLayouts/slideLayout583.xml"/><Relationship Id="rId13" Type="http://schemas.openxmlformats.org/officeDocument/2006/relationships/slideLayout" Target="../slideLayouts/slideLayout564.xml"/><Relationship Id="rId35" Type="http://schemas.openxmlformats.org/officeDocument/2006/relationships/slideLayout" Target="../slideLayouts/slideLayout586.xml"/><Relationship Id="rId12" Type="http://schemas.openxmlformats.org/officeDocument/2006/relationships/slideLayout" Target="../slideLayouts/slideLayout563.xml"/><Relationship Id="rId34" Type="http://schemas.openxmlformats.org/officeDocument/2006/relationships/slideLayout" Target="../slideLayouts/slideLayout585.xml"/><Relationship Id="rId15" Type="http://schemas.openxmlformats.org/officeDocument/2006/relationships/slideLayout" Target="../slideLayouts/slideLayout566.xml"/><Relationship Id="rId37" Type="http://schemas.openxmlformats.org/officeDocument/2006/relationships/theme" Target="../theme/theme9.xml"/><Relationship Id="rId14" Type="http://schemas.openxmlformats.org/officeDocument/2006/relationships/slideLayout" Target="../slideLayouts/slideLayout565.xml"/><Relationship Id="rId36" Type="http://schemas.openxmlformats.org/officeDocument/2006/relationships/slideLayout" Target="../slideLayouts/slideLayout587.xml"/><Relationship Id="rId17" Type="http://schemas.openxmlformats.org/officeDocument/2006/relationships/slideLayout" Target="../slideLayouts/slideLayout568.xml"/><Relationship Id="rId16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69.xml"/></Relationships>
</file>

<file path=ppt/slideMasters/_rels/slideMaster1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07.xml"/><Relationship Id="rId22" Type="http://schemas.openxmlformats.org/officeDocument/2006/relationships/slideLayout" Target="../slideLayouts/slideLayout609.xml"/><Relationship Id="rId21" Type="http://schemas.openxmlformats.org/officeDocument/2006/relationships/slideLayout" Target="../slideLayouts/slideLayout608.xml"/><Relationship Id="rId24" Type="http://schemas.openxmlformats.org/officeDocument/2006/relationships/slideLayout" Target="../slideLayouts/slideLayout611.xml"/><Relationship Id="rId23" Type="http://schemas.openxmlformats.org/officeDocument/2006/relationships/slideLayout" Target="../slideLayouts/slideLayout610.xml"/><Relationship Id="rId1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89.xml"/><Relationship Id="rId3" Type="http://schemas.openxmlformats.org/officeDocument/2006/relationships/slideLayout" Target="../slideLayouts/slideLayout590.xml"/><Relationship Id="rId4" Type="http://schemas.openxmlformats.org/officeDocument/2006/relationships/slideLayout" Target="../slideLayouts/slideLayout591.xml"/><Relationship Id="rId9" Type="http://schemas.openxmlformats.org/officeDocument/2006/relationships/slideLayout" Target="../slideLayouts/slideLayout596.xml"/><Relationship Id="rId26" Type="http://schemas.openxmlformats.org/officeDocument/2006/relationships/slideLayout" Target="../slideLayouts/slideLayout613.xml"/><Relationship Id="rId25" Type="http://schemas.openxmlformats.org/officeDocument/2006/relationships/slideLayout" Target="../slideLayouts/slideLayout612.xml"/><Relationship Id="rId28" Type="http://schemas.openxmlformats.org/officeDocument/2006/relationships/slideLayout" Target="../slideLayouts/slideLayout615.xml"/><Relationship Id="rId27" Type="http://schemas.openxmlformats.org/officeDocument/2006/relationships/slideLayout" Target="../slideLayouts/slideLayout614.xml"/><Relationship Id="rId5" Type="http://schemas.openxmlformats.org/officeDocument/2006/relationships/slideLayout" Target="../slideLayouts/slideLayout592.xml"/><Relationship Id="rId6" Type="http://schemas.openxmlformats.org/officeDocument/2006/relationships/slideLayout" Target="../slideLayouts/slideLayout593.xml"/><Relationship Id="rId29" Type="http://schemas.openxmlformats.org/officeDocument/2006/relationships/slideLayout" Target="../slideLayouts/slideLayout616.xml"/><Relationship Id="rId7" Type="http://schemas.openxmlformats.org/officeDocument/2006/relationships/slideLayout" Target="../slideLayouts/slideLayout594.xml"/><Relationship Id="rId8" Type="http://schemas.openxmlformats.org/officeDocument/2006/relationships/slideLayout" Target="../slideLayouts/slideLayout595.xml"/><Relationship Id="rId31" Type="http://schemas.openxmlformats.org/officeDocument/2006/relationships/slideLayout" Target="../slideLayouts/slideLayout618.xml"/><Relationship Id="rId30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598.xml"/><Relationship Id="rId33" Type="http://schemas.openxmlformats.org/officeDocument/2006/relationships/slideLayout" Target="../slideLayouts/slideLayout620.xml"/><Relationship Id="rId10" Type="http://schemas.openxmlformats.org/officeDocument/2006/relationships/slideLayout" Target="../slideLayouts/slideLayout597.xml"/><Relationship Id="rId32" Type="http://schemas.openxmlformats.org/officeDocument/2006/relationships/slideLayout" Target="../slideLayouts/slideLayout619.xml"/><Relationship Id="rId13" Type="http://schemas.openxmlformats.org/officeDocument/2006/relationships/slideLayout" Target="../slideLayouts/slideLayout600.xml"/><Relationship Id="rId35" Type="http://schemas.openxmlformats.org/officeDocument/2006/relationships/slideLayout" Target="../slideLayouts/slideLayout622.xml"/><Relationship Id="rId12" Type="http://schemas.openxmlformats.org/officeDocument/2006/relationships/slideLayout" Target="../slideLayouts/slideLayout599.xml"/><Relationship Id="rId34" Type="http://schemas.openxmlformats.org/officeDocument/2006/relationships/slideLayout" Target="../slideLayouts/slideLayout621.xml"/><Relationship Id="rId15" Type="http://schemas.openxmlformats.org/officeDocument/2006/relationships/slideLayout" Target="../slideLayouts/slideLayout602.xml"/><Relationship Id="rId37" Type="http://schemas.openxmlformats.org/officeDocument/2006/relationships/theme" Target="../theme/theme10.xml"/><Relationship Id="rId14" Type="http://schemas.openxmlformats.org/officeDocument/2006/relationships/slideLayout" Target="../slideLayouts/slideLayout601.xml"/><Relationship Id="rId36" Type="http://schemas.openxmlformats.org/officeDocument/2006/relationships/slideLayout" Target="../slideLayouts/slideLayout623.xml"/><Relationship Id="rId17" Type="http://schemas.openxmlformats.org/officeDocument/2006/relationships/slideLayout" Target="../slideLayouts/slideLayout604.xml"/><Relationship Id="rId16" Type="http://schemas.openxmlformats.org/officeDocument/2006/relationships/slideLayout" Target="../slideLayouts/slideLayout603.xml"/><Relationship Id="rId19" Type="http://schemas.openxmlformats.org/officeDocument/2006/relationships/slideLayout" Target="../slideLayouts/slideLayout606.xml"/><Relationship Id="rId18" Type="http://schemas.openxmlformats.org/officeDocument/2006/relationships/slideLayout" Target="../slideLayouts/slideLayout605.xml"/></Relationships>
</file>

<file path=ppt/slideMasters/_rels/slideMaster1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43.xml"/><Relationship Id="rId22" Type="http://schemas.openxmlformats.org/officeDocument/2006/relationships/slideLayout" Target="../slideLayouts/slideLayout645.xml"/><Relationship Id="rId21" Type="http://schemas.openxmlformats.org/officeDocument/2006/relationships/slideLayout" Target="../slideLayouts/slideLayout644.xml"/><Relationship Id="rId24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Relationship Id="rId26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48.xml"/><Relationship Id="rId28" Type="http://schemas.openxmlformats.org/officeDocument/2006/relationships/slideLayout" Target="../slideLayouts/slideLayout651.xml"/><Relationship Id="rId27" Type="http://schemas.openxmlformats.org/officeDocument/2006/relationships/slideLayout" Target="../slideLayouts/slideLayout650.xml"/><Relationship Id="rId5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29.xml"/><Relationship Id="rId29" Type="http://schemas.openxmlformats.org/officeDocument/2006/relationships/slideLayout" Target="../slideLayouts/slideLayout652.xml"/><Relationship Id="rId7" Type="http://schemas.openxmlformats.org/officeDocument/2006/relationships/slideLayout" Target="../slideLayouts/slideLayout630.xml"/><Relationship Id="rId8" Type="http://schemas.openxmlformats.org/officeDocument/2006/relationships/slideLayout" Target="../slideLayouts/slideLayout631.xml"/><Relationship Id="rId31" Type="http://schemas.openxmlformats.org/officeDocument/2006/relationships/slideLayout" Target="../slideLayouts/slideLayout654.xml"/><Relationship Id="rId30" Type="http://schemas.openxmlformats.org/officeDocument/2006/relationships/slideLayout" Target="../slideLayouts/slideLayout653.xml"/><Relationship Id="rId11" Type="http://schemas.openxmlformats.org/officeDocument/2006/relationships/slideLayout" Target="../slideLayouts/slideLayout634.xml"/><Relationship Id="rId33" Type="http://schemas.openxmlformats.org/officeDocument/2006/relationships/slideLayout" Target="../slideLayouts/slideLayout656.xml"/><Relationship Id="rId10" Type="http://schemas.openxmlformats.org/officeDocument/2006/relationships/slideLayout" Target="../slideLayouts/slideLayout633.xml"/><Relationship Id="rId32" Type="http://schemas.openxmlformats.org/officeDocument/2006/relationships/slideLayout" Target="../slideLayouts/slideLayout655.xml"/><Relationship Id="rId13" Type="http://schemas.openxmlformats.org/officeDocument/2006/relationships/slideLayout" Target="../slideLayouts/slideLayout636.xml"/><Relationship Id="rId35" Type="http://schemas.openxmlformats.org/officeDocument/2006/relationships/slideLayout" Target="../slideLayouts/slideLayout658.xml"/><Relationship Id="rId12" Type="http://schemas.openxmlformats.org/officeDocument/2006/relationships/slideLayout" Target="../slideLayouts/slideLayout635.xml"/><Relationship Id="rId34" Type="http://schemas.openxmlformats.org/officeDocument/2006/relationships/slideLayout" Target="../slideLayouts/slideLayout657.xml"/><Relationship Id="rId15" Type="http://schemas.openxmlformats.org/officeDocument/2006/relationships/slideLayout" Target="../slideLayouts/slideLayout638.xml"/><Relationship Id="rId37" Type="http://schemas.openxmlformats.org/officeDocument/2006/relationships/theme" Target="../theme/theme26.xml"/><Relationship Id="rId14" Type="http://schemas.openxmlformats.org/officeDocument/2006/relationships/slideLayout" Target="../slideLayouts/slideLayout637.xml"/><Relationship Id="rId36" Type="http://schemas.openxmlformats.org/officeDocument/2006/relationships/slideLayout" Target="../slideLayouts/slideLayout659.xml"/><Relationship Id="rId17" Type="http://schemas.openxmlformats.org/officeDocument/2006/relationships/slideLayout" Target="../slideLayouts/slideLayout640.xml"/><Relationship Id="rId16" Type="http://schemas.openxmlformats.org/officeDocument/2006/relationships/slideLayout" Target="../slideLayouts/slideLayout639.xml"/><Relationship Id="rId19" Type="http://schemas.openxmlformats.org/officeDocument/2006/relationships/slideLayout" Target="../slideLayouts/slideLayout642.xml"/><Relationship Id="rId18" Type="http://schemas.openxmlformats.org/officeDocument/2006/relationships/slideLayout" Target="../slideLayouts/slideLayout64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24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2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9.xml"/><Relationship Id="rId22" Type="http://schemas.openxmlformats.org/officeDocument/2006/relationships/slideLayout" Target="../slideLayouts/slideLayout681.xml"/><Relationship Id="rId21" Type="http://schemas.openxmlformats.org/officeDocument/2006/relationships/slideLayout" Target="../slideLayouts/slideLayout680.xml"/><Relationship Id="rId24" Type="http://schemas.openxmlformats.org/officeDocument/2006/relationships/slideLayout" Target="../slideLayouts/slideLayout683.xml"/><Relationship Id="rId23" Type="http://schemas.openxmlformats.org/officeDocument/2006/relationships/slideLayout" Target="../slideLayouts/slideLayout682.xml"/><Relationship Id="rId1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62.xml"/><Relationship Id="rId4" Type="http://schemas.openxmlformats.org/officeDocument/2006/relationships/slideLayout" Target="../slideLayouts/slideLayout663.xml"/><Relationship Id="rId9" Type="http://schemas.openxmlformats.org/officeDocument/2006/relationships/slideLayout" Target="../slideLayouts/slideLayout668.xml"/><Relationship Id="rId26" Type="http://schemas.openxmlformats.org/officeDocument/2006/relationships/slideLayout" Target="../slideLayouts/slideLayout685.xml"/><Relationship Id="rId25" Type="http://schemas.openxmlformats.org/officeDocument/2006/relationships/slideLayout" Target="../slideLayouts/slideLayout684.xml"/><Relationship Id="rId28" Type="http://schemas.openxmlformats.org/officeDocument/2006/relationships/slideLayout" Target="../slideLayouts/slideLayout687.xml"/><Relationship Id="rId27" Type="http://schemas.openxmlformats.org/officeDocument/2006/relationships/slideLayout" Target="../slideLayouts/slideLayout686.xml"/><Relationship Id="rId5" Type="http://schemas.openxmlformats.org/officeDocument/2006/relationships/slideLayout" Target="../slideLayouts/slideLayout664.xml"/><Relationship Id="rId6" Type="http://schemas.openxmlformats.org/officeDocument/2006/relationships/slideLayout" Target="../slideLayouts/slideLayout665.xml"/><Relationship Id="rId29" Type="http://schemas.openxmlformats.org/officeDocument/2006/relationships/slideLayout" Target="../slideLayouts/slideLayout688.xml"/><Relationship Id="rId7" Type="http://schemas.openxmlformats.org/officeDocument/2006/relationships/slideLayout" Target="../slideLayouts/slideLayout666.xml"/><Relationship Id="rId8" Type="http://schemas.openxmlformats.org/officeDocument/2006/relationships/slideLayout" Target="../slideLayouts/slideLayout667.xml"/><Relationship Id="rId31" Type="http://schemas.openxmlformats.org/officeDocument/2006/relationships/slideLayout" Target="../slideLayouts/slideLayout690.xml"/><Relationship Id="rId30" Type="http://schemas.openxmlformats.org/officeDocument/2006/relationships/slideLayout" Target="../slideLayouts/slideLayout689.xml"/><Relationship Id="rId11" Type="http://schemas.openxmlformats.org/officeDocument/2006/relationships/slideLayout" Target="../slideLayouts/slideLayout670.xml"/><Relationship Id="rId33" Type="http://schemas.openxmlformats.org/officeDocument/2006/relationships/slideLayout" Target="../slideLayouts/slideLayout692.xml"/><Relationship Id="rId10" Type="http://schemas.openxmlformats.org/officeDocument/2006/relationships/slideLayout" Target="../slideLayouts/slideLayout669.xml"/><Relationship Id="rId32" Type="http://schemas.openxmlformats.org/officeDocument/2006/relationships/slideLayout" Target="../slideLayouts/slideLayout691.xml"/><Relationship Id="rId13" Type="http://schemas.openxmlformats.org/officeDocument/2006/relationships/slideLayout" Target="../slideLayouts/slideLayout672.xml"/><Relationship Id="rId35" Type="http://schemas.openxmlformats.org/officeDocument/2006/relationships/slideLayout" Target="../slideLayouts/slideLayout694.xml"/><Relationship Id="rId12" Type="http://schemas.openxmlformats.org/officeDocument/2006/relationships/slideLayout" Target="../slideLayouts/slideLayout671.xml"/><Relationship Id="rId34" Type="http://schemas.openxmlformats.org/officeDocument/2006/relationships/slideLayout" Target="../slideLayouts/slideLayout693.xml"/><Relationship Id="rId15" Type="http://schemas.openxmlformats.org/officeDocument/2006/relationships/slideLayout" Target="../slideLayouts/slideLayout674.xml"/><Relationship Id="rId37" Type="http://schemas.openxmlformats.org/officeDocument/2006/relationships/theme" Target="../theme/theme23.xml"/><Relationship Id="rId14" Type="http://schemas.openxmlformats.org/officeDocument/2006/relationships/slideLayout" Target="../slideLayouts/slideLayout673.xml"/><Relationship Id="rId36" Type="http://schemas.openxmlformats.org/officeDocument/2006/relationships/slideLayout" Target="../slideLayouts/slideLayout695.xml"/><Relationship Id="rId17" Type="http://schemas.openxmlformats.org/officeDocument/2006/relationships/slideLayout" Target="../slideLayouts/slideLayout676.xml"/><Relationship Id="rId16" Type="http://schemas.openxmlformats.org/officeDocument/2006/relationships/slideLayout" Target="../slideLayouts/slideLayout675.xml"/><Relationship Id="rId19" Type="http://schemas.openxmlformats.org/officeDocument/2006/relationships/slideLayout" Target="../slideLayouts/slideLayout678.xml"/><Relationship Id="rId18" Type="http://schemas.openxmlformats.org/officeDocument/2006/relationships/slideLayout" Target="../slideLayouts/slideLayout677.xml"/></Relationships>
</file>

<file path=ppt/slideMasters/_rels/slideMaster2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5.xml"/><Relationship Id="rId22" Type="http://schemas.openxmlformats.org/officeDocument/2006/relationships/slideLayout" Target="../slideLayouts/slideLayout717.xml"/><Relationship Id="rId21" Type="http://schemas.openxmlformats.org/officeDocument/2006/relationships/slideLayout" Target="../slideLayouts/slideLayout716.xml"/><Relationship Id="rId24" Type="http://schemas.openxmlformats.org/officeDocument/2006/relationships/slideLayout" Target="../slideLayouts/slideLayout719.xml"/><Relationship Id="rId23" Type="http://schemas.openxmlformats.org/officeDocument/2006/relationships/slideLayout" Target="../slideLayouts/slideLayout718.xml"/><Relationship Id="rId1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8.xml"/><Relationship Id="rId4" Type="http://schemas.openxmlformats.org/officeDocument/2006/relationships/slideLayout" Target="../slideLayouts/slideLayout699.xml"/><Relationship Id="rId9" Type="http://schemas.openxmlformats.org/officeDocument/2006/relationships/slideLayout" Target="../slideLayouts/slideLayout704.xml"/><Relationship Id="rId26" Type="http://schemas.openxmlformats.org/officeDocument/2006/relationships/slideLayout" Target="../slideLayouts/slideLayout721.xml"/><Relationship Id="rId25" Type="http://schemas.openxmlformats.org/officeDocument/2006/relationships/slideLayout" Target="../slideLayouts/slideLayout720.xml"/><Relationship Id="rId28" Type="http://schemas.openxmlformats.org/officeDocument/2006/relationships/slideLayout" Target="../slideLayouts/slideLayout723.xml"/><Relationship Id="rId27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00.xml"/><Relationship Id="rId6" Type="http://schemas.openxmlformats.org/officeDocument/2006/relationships/slideLayout" Target="../slideLayouts/slideLayout701.xml"/><Relationship Id="rId29" Type="http://schemas.openxmlformats.org/officeDocument/2006/relationships/slideLayout" Target="../slideLayouts/slideLayout724.xml"/><Relationship Id="rId7" Type="http://schemas.openxmlformats.org/officeDocument/2006/relationships/slideLayout" Target="../slideLayouts/slideLayout702.xml"/><Relationship Id="rId8" Type="http://schemas.openxmlformats.org/officeDocument/2006/relationships/slideLayout" Target="../slideLayouts/slideLayout703.xml"/><Relationship Id="rId31" Type="http://schemas.openxmlformats.org/officeDocument/2006/relationships/slideLayout" Target="../slideLayouts/slideLayout726.xml"/><Relationship Id="rId30" Type="http://schemas.openxmlformats.org/officeDocument/2006/relationships/slideLayout" Target="../slideLayouts/slideLayout725.xml"/><Relationship Id="rId11" Type="http://schemas.openxmlformats.org/officeDocument/2006/relationships/slideLayout" Target="../slideLayouts/slideLayout706.xml"/><Relationship Id="rId33" Type="http://schemas.openxmlformats.org/officeDocument/2006/relationships/slideLayout" Target="../slideLayouts/slideLayout728.xml"/><Relationship Id="rId10" Type="http://schemas.openxmlformats.org/officeDocument/2006/relationships/slideLayout" Target="../slideLayouts/slideLayout705.xml"/><Relationship Id="rId32" Type="http://schemas.openxmlformats.org/officeDocument/2006/relationships/slideLayout" Target="../slideLayouts/slideLayout727.xml"/><Relationship Id="rId13" Type="http://schemas.openxmlformats.org/officeDocument/2006/relationships/slideLayout" Target="../slideLayouts/slideLayout708.xml"/><Relationship Id="rId35" Type="http://schemas.openxmlformats.org/officeDocument/2006/relationships/slideLayout" Target="../slideLayouts/slideLayout730.xml"/><Relationship Id="rId12" Type="http://schemas.openxmlformats.org/officeDocument/2006/relationships/slideLayout" Target="../slideLayouts/slideLayout707.xml"/><Relationship Id="rId34" Type="http://schemas.openxmlformats.org/officeDocument/2006/relationships/slideLayout" Target="../slideLayouts/slideLayout729.xml"/><Relationship Id="rId15" Type="http://schemas.openxmlformats.org/officeDocument/2006/relationships/slideLayout" Target="../slideLayouts/slideLayout710.xml"/><Relationship Id="rId37" Type="http://schemas.openxmlformats.org/officeDocument/2006/relationships/theme" Target="../theme/theme27.xml"/><Relationship Id="rId14" Type="http://schemas.openxmlformats.org/officeDocument/2006/relationships/slideLayout" Target="../slideLayouts/slideLayout709.xml"/><Relationship Id="rId36" Type="http://schemas.openxmlformats.org/officeDocument/2006/relationships/slideLayout" Target="../slideLayouts/slideLayout731.xml"/><Relationship Id="rId17" Type="http://schemas.openxmlformats.org/officeDocument/2006/relationships/slideLayout" Target="../slideLayouts/slideLayout712.xml"/><Relationship Id="rId16" Type="http://schemas.openxmlformats.org/officeDocument/2006/relationships/slideLayout" Target="../slideLayouts/slideLayout711.xml"/><Relationship Id="rId19" Type="http://schemas.openxmlformats.org/officeDocument/2006/relationships/slideLayout" Target="../slideLayouts/slideLayout714.xml"/><Relationship Id="rId18" Type="http://schemas.openxmlformats.org/officeDocument/2006/relationships/slideLayout" Target="../slideLayouts/slideLayout713.xml"/></Relationships>
</file>

<file path=ppt/slideMasters/_rels/slideMaster2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1.xml"/><Relationship Id="rId22" Type="http://schemas.openxmlformats.org/officeDocument/2006/relationships/slideLayout" Target="../slideLayouts/slideLayout753.xml"/><Relationship Id="rId21" Type="http://schemas.openxmlformats.org/officeDocument/2006/relationships/slideLayout" Target="../slideLayouts/slideLayout752.xml"/><Relationship Id="rId24" Type="http://schemas.openxmlformats.org/officeDocument/2006/relationships/slideLayout" Target="../slideLayouts/slideLayout755.xml"/><Relationship Id="rId23" Type="http://schemas.openxmlformats.org/officeDocument/2006/relationships/slideLayout" Target="../slideLayouts/slideLayout754.xml"/><Relationship Id="rId1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33.xml"/><Relationship Id="rId3" Type="http://schemas.openxmlformats.org/officeDocument/2006/relationships/slideLayout" Target="../slideLayouts/slideLayout734.xml"/><Relationship Id="rId4" Type="http://schemas.openxmlformats.org/officeDocument/2006/relationships/slideLayout" Target="../slideLayouts/slideLayout735.xml"/><Relationship Id="rId9" Type="http://schemas.openxmlformats.org/officeDocument/2006/relationships/slideLayout" Target="../slideLayouts/slideLayout740.xml"/><Relationship Id="rId26" Type="http://schemas.openxmlformats.org/officeDocument/2006/relationships/slideLayout" Target="../slideLayouts/slideLayout757.xml"/><Relationship Id="rId25" Type="http://schemas.openxmlformats.org/officeDocument/2006/relationships/slideLayout" Target="../slideLayouts/slideLayout756.xml"/><Relationship Id="rId28" Type="http://schemas.openxmlformats.org/officeDocument/2006/relationships/slideLayout" Target="../slideLayouts/slideLayout759.xml"/><Relationship Id="rId27" Type="http://schemas.openxmlformats.org/officeDocument/2006/relationships/slideLayout" Target="../slideLayouts/slideLayout758.xml"/><Relationship Id="rId5" Type="http://schemas.openxmlformats.org/officeDocument/2006/relationships/slideLayout" Target="../slideLayouts/slideLayout736.xml"/><Relationship Id="rId6" Type="http://schemas.openxmlformats.org/officeDocument/2006/relationships/slideLayout" Target="../slideLayouts/slideLayout737.xml"/><Relationship Id="rId29" Type="http://schemas.openxmlformats.org/officeDocument/2006/relationships/slideLayout" Target="../slideLayouts/slideLayout760.xml"/><Relationship Id="rId7" Type="http://schemas.openxmlformats.org/officeDocument/2006/relationships/slideLayout" Target="../slideLayouts/slideLayout738.xml"/><Relationship Id="rId8" Type="http://schemas.openxmlformats.org/officeDocument/2006/relationships/slideLayout" Target="../slideLayouts/slideLayout739.xml"/><Relationship Id="rId31" Type="http://schemas.openxmlformats.org/officeDocument/2006/relationships/slideLayout" Target="../slideLayouts/slideLayout762.xml"/><Relationship Id="rId30" Type="http://schemas.openxmlformats.org/officeDocument/2006/relationships/slideLayout" Target="../slideLayouts/slideLayout761.xml"/><Relationship Id="rId11" Type="http://schemas.openxmlformats.org/officeDocument/2006/relationships/slideLayout" Target="../slideLayouts/slideLayout742.xml"/><Relationship Id="rId33" Type="http://schemas.openxmlformats.org/officeDocument/2006/relationships/slideLayout" Target="../slideLayouts/slideLayout764.xml"/><Relationship Id="rId10" Type="http://schemas.openxmlformats.org/officeDocument/2006/relationships/slideLayout" Target="../slideLayouts/slideLayout741.xml"/><Relationship Id="rId32" Type="http://schemas.openxmlformats.org/officeDocument/2006/relationships/slideLayout" Target="../slideLayouts/slideLayout763.xml"/><Relationship Id="rId13" Type="http://schemas.openxmlformats.org/officeDocument/2006/relationships/slideLayout" Target="../slideLayouts/slideLayout744.xml"/><Relationship Id="rId35" Type="http://schemas.openxmlformats.org/officeDocument/2006/relationships/slideLayout" Target="../slideLayouts/slideLayout766.xml"/><Relationship Id="rId12" Type="http://schemas.openxmlformats.org/officeDocument/2006/relationships/slideLayout" Target="../slideLayouts/slideLayout743.xml"/><Relationship Id="rId34" Type="http://schemas.openxmlformats.org/officeDocument/2006/relationships/slideLayout" Target="../slideLayouts/slideLayout765.xml"/><Relationship Id="rId15" Type="http://schemas.openxmlformats.org/officeDocument/2006/relationships/slideLayout" Target="../slideLayouts/slideLayout746.xml"/><Relationship Id="rId37" Type="http://schemas.openxmlformats.org/officeDocument/2006/relationships/theme" Target="../theme/theme33.xml"/><Relationship Id="rId14" Type="http://schemas.openxmlformats.org/officeDocument/2006/relationships/slideLayout" Target="../slideLayouts/slideLayout745.xml"/><Relationship Id="rId36" Type="http://schemas.openxmlformats.org/officeDocument/2006/relationships/slideLayout" Target="../slideLayouts/slideLayout767.xml"/><Relationship Id="rId17" Type="http://schemas.openxmlformats.org/officeDocument/2006/relationships/slideLayout" Target="../slideLayouts/slideLayout748.xml"/><Relationship Id="rId16" Type="http://schemas.openxmlformats.org/officeDocument/2006/relationships/slideLayout" Target="../slideLayouts/slideLayout747.xml"/><Relationship Id="rId19" Type="http://schemas.openxmlformats.org/officeDocument/2006/relationships/slideLayout" Target="../slideLayouts/slideLayout750.xml"/><Relationship Id="rId18" Type="http://schemas.openxmlformats.org/officeDocument/2006/relationships/slideLayout" Target="../slideLayouts/slideLayout749.xml"/></Relationships>
</file>

<file path=ppt/slideMasters/_rels/slideMaster2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87.xml"/><Relationship Id="rId22" Type="http://schemas.openxmlformats.org/officeDocument/2006/relationships/slideLayout" Target="../slideLayouts/slideLayout789.xml"/><Relationship Id="rId21" Type="http://schemas.openxmlformats.org/officeDocument/2006/relationships/slideLayout" Target="../slideLayouts/slideLayout788.xml"/><Relationship Id="rId24" Type="http://schemas.openxmlformats.org/officeDocument/2006/relationships/slideLayout" Target="../slideLayouts/slideLayout791.xml"/><Relationship Id="rId23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71.xml"/><Relationship Id="rId9" Type="http://schemas.openxmlformats.org/officeDocument/2006/relationships/slideLayout" Target="../slideLayouts/slideLayout776.xml"/><Relationship Id="rId26" Type="http://schemas.openxmlformats.org/officeDocument/2006/relationships/slideLayout" Target="../slideLayouts/slideLayout793.xml"/><Relationship Id="rId25" Type="http://schemas.openxmlformats.org/officeDocument/2006/relationships/slideLayout" Target="../slideLayouts/slideLayout792.xml"/><Relationship Id="rId28" Type="http://schemas.openxmlformats.org/officeDocument/2006/relationships/slideLayout" Target="../slideLayouts/slideLayout795.xml"/><Relationship Id="rId27" Type="http://schemas.openxmlformats.org/officeDocument/2006/relationships/slideLayout" Target="../slideLayouts/slideLayout794.xml"/><Relationship Id="rId5" Type="http://schemas.openxmlformats.org/officeDocument/2006/relationships/slideLayout" Target="../slideLayouts/slideLayout772.xml"/><Relationship Id="rId6" Type="http://schemas.openxmlformats.org/officeDocument/2006/relationships/slideLayout" Target="../slideLayouts/slideLayout773.xml"/><Relationship Id="rId29" Type="http://schemas.openxmlformats.org/officeDocument/2006/relationships/slideLayout" Target="../slideLayouts/slideLayout796.xml"/><Relationship Id="rId7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75.xml"/><Relationship Id="rId31" Type="http://schemas.openxmlformats.org/officeDocument/2006/relationships/slideLayout" Target="../slideLayouts/slideLayout798.xml"/><Relationship Id="rId30" Type="http://schemas.openxmlformats.org/officeDocument/2006/relationships/slideLayout" Target="../slideLayouts/slideLayout797.xml"/><Relationship Id="rId11" Type="http://schemas.openxmlformats.org/officeDocument/2006/relationships/slideLayout" Target="../slideLayouts/slideLayout778.xml"/><Relationship Id="rId33" Type="http://schemas.openxmlformats.org/officeDocument/2006/relationships/slideLayout" Target="../slideLayouts/slideLayout800.xml"/><Relationship Id="rId10" Type="http://schemas.openxmlformats.org/officeDocument/2006/relationships/slideLayout" Target="../slideLayouts/slideLayout777.xml"/><Relationship Id="rId32" Type="http://schemas.openxmlformats.org/officeDocument/2006/relationships/slideLayout" Target="../slideLayouts/slideLayout799.xml"/><Relationship Id="rId13" Type="http://schemas.openxmlformats.org/officeDocument/2006/relationships/slideLayout" Target="../slideLayouts/slideLayout780.xml"/><Relationship Id="rId35" Type="http://schemas.openxmlformats.org/officeDocument/2006/relationships/slideLayout" Target="../slideLayouts/slideLayout802.xml"/><Relationship Id="rId12" Type="http://schemas.openxmlformats.org/officeDocument/2006/relationships/slideLayout" Target="../slideLayouts/slideLayout779.xml"/><Relationship Id="rId34" Type="http://schemas.openxmlformats.org/officeDocument/2006/relationships/slideLayout" Target="../slideLayouts/slideLayout801.xml"/><Relationship Id="rId15" Type="http://schemas.openxmlformats.org/officeDocument/2006/relationships/slideLayout" Target="../slideLayouts/slideLayout782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781.xml"/><Relationship Id="rId36" Type="http://schemas.openxmlformats.org/officeDocument/2006/relationships/slideLayout" Target="../slideLayouts/slideLayout803.xml"/><Relationship Id="rId17" Type="http://schemas.openxmlformats.org/officeDocument/2006/relationships/slideLayout" Target="../slideLayouts/slideLayout784.xml"/><Relationship Id="rId16" Type="http://schemas.openxmlformats.org/officeDocument/2006/relationships/slideLayout" Target="../slideLayouts/slideLayout783.xml"/><Relationship Id="rId19" Type="http://schemas.openxmlformats.org/officeDocument/2006/relationships/slideLayout" Target="../slideLayouts/slideLayout786.xml"/><Relationship Id="rId18" Type="http://schemas.openxmlformats.org/officeDocument/2006/relationships/slideLayout" Target="../slideLayouts/slideLayout785.xml"/></Relationships>
</file>

<file path=ppt/slideMasters/_rels/slideMaster2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23.xml"/><Relationship Id="rId22" Type="http://schemas.openxmlformats.org/officeDocument/2006/relationships/slideLayout" Target="../slideLayouts/slideLayout825.xml"/><Relationship Id="rId21" Type="http://schemas.openxmlformats.org/officeDocument/2006/relationships/slideLayout" Target="../slideLayouts/slideLayout824.xml"/><Relationship Id="rId24" Type="http://schemas.openxmlformats.org/officeDocument/2006/relationships/slideLayout" Target="../slideLayouts/slideLayout827.xml"/><Relationship Id="rId23" Type="http://schemas.openxmlformats.org/officeDocument/2006/relationships/slideLayout" Target="../slideLayouts/slideLayout826.xml"/><Relationship Id="rId1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805.xml"/><Relationship Id="rId3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807.xml"/><Relationship Id="rId9" Type="http://schemas.openxmlformats.org/officeDocument/2006/relationships/slideLayout" Target="../slideLayouts/slideLayout812.xml"/><Relationship Id="rId26" Type="http://schemas.openxmlformats.org/officeDocument/2006/relationships/slideLayout" Target="../slideLayouts/slideLayout829.xml"/><Relationship Id="rId25" Type="http://schemas.openxmlformats.org/officeDocument/2006/relationships/slideLayout" Target="../slideLayouts/slideLayout828.xml"/><Relationship Id="rId28" Type="http://schemas.openxmlformats.org/officeDocument/2006/relationships/slideLayout" Target="../slideLayouts/slideLayout831.xml"/><Relationship Id="rId27" Type="http://schemas.openxmlformats.org/officeDocument/2006/relationships/slideLayout" Target="../slideLayouts/slideLayout830.xml"/><Relationship Id="rId5" Type="http://schemas.openxmlformats.org/officeDocument/2006/relationships/slideLayout" Target="../slideLayouts/slideLayout808.xml"/><Relationship Id="rId6" Type="http://schemas.openxmlformats.org/officeDocument/2006/relationships/slideLayout" Target="../slideLayouts/slideLayout809.xml"/><Relationship Id="rId29" Type="http://schemas.openxmlformats.org/officeDocument/2006/relationships/slideLayout" Target="../slideLayouts/slideLayout832.xml"/><Relationship Id="rId7" Type="http://schemas.openxmlformats.org/officeDocument/2006/relationships/slideLayout" Target="../slideLayouts/slideLayout810.xml"/><Relationship Id="rId8" Type="http://schemas.openxmlformats.org/officeDocument/2006/relationships/slideLayout" Target="../slideLayouts/slideLayout811.xml"/><Relationship Id="rId31" Type="http://schemas.openxmlformats.org/officeDocument/2006/relationships/slideLayout" Target="../slideLayouts/slideLayout834.xml"/><Relationship Id="rId30" Type="http://schemas.openxmlformats.org/officeDocument/2006/relationships/slideLayout" Target="../slideLayouts/slideLayout833.xml"/><Relationship Id="rId11" Type="http://schemas.openxmlformats.org/officeDocument/2006/relationships/slideLayout" Target="../slideLayouts/slideLayout814.xml"/><Relationship Id="rId33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3.xml"/><Relationship Id="rId32" Type="http://schemas.openxmlformats.org/officeDocument/2006/relationships/slideLayout" Target="../slideLayouts/slideLayout835.xml"/><Relationship Id="rId13" Type="http://schemas.openxmlformats.org/officeDocument/2006/relationships/slideLayout" Target="../slideLayouts/slideLayout816.xml"/><Relationship Id="rId35" Type="http://schemas.openxmlformats.org/officeDocument/2006/relationships/slideLayout" Target="../slideLayouts/slideLayout838.xml"/><Relationship Id="rId12" Type="http://schemas.openxmlformats.org/officeDocument/2006/relationships/slideLayout" Target="../slideLayouts/slideLayout815.xml"/><Relationship Id="rId34" Type="http://schemas.openxmlformats.org/officeDocument/2006/relationships/slideLayout" Target="../slideLayouts/slideLayout837.xml"/><Relationship Id="rId15" Type="http://schemas.openxmlformats.org/officeDocument/2006/relationships/slideLayout" Target="../slideLayouts/slideLayout818.xml"/><Relationship Id="rId37" Type="http://schemas.openxmlformats.org/officeDocument/2006/relationships/theme" Target="../theme/theme34.xml"/><Relationship Id="rId14" Type="http://schemas.openxmlformats.org/officeDocument/2006/relationships/slideLayout" Target="../slideLayouts/slideLayout817.xml"/><Relationship Id="rId36" Type="http://schemas.openxmlformats.org/officeDocument/2006/relationships/slideLayout" Target="../slideLayouts/slideLayout839.xml"/><Relationship Id="rId17" Type="http://schemas.openxmlformats.org/officeDocument/2006/relationships/slideLayout" Target="../slideLayouts/slideLayout820.xml"/><Relationship Id="rId16" Type="http://schemas.openxmlformats.org/officeDocument/2006/relationships/slideLayout" Target="../slideLayouts/slideLayout819.xml"/><Relationship Id="rId19" Type="http://schemas.openxmlformats.org/officeDocument/2006/relationships/slideLayout" Target="../slideLayouts/slideLayout822.xml"/><Relationship Id="rId18" Type="http://schemas.openxmlformats.org/officeDocument/2006/relationships/slideLayout" Target="../slideLayouts/slideLayout821.xml"/></Relationships>
</file>

<file path=ppt/slideMasters/_rels/slideMaster2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9.xml"/><Relationship Id="rId22" Type="http://schemas.openxmlformats.org/officeDocument/2006/relationships/slideLayout" Target="../slideLayouts/slideLayout861.xml"/><Relationship Id="rId21" Type="http://schemas.openxmlformats.org/officeDocument/2006/relationships/slideLayout" Target="../slideLayouts/slideLayout860.xml"/><Relationship Id="rId24" Type="http://schemas.openxmlformats.org/officeDocument/2006/relationships/slideLayout" Target="../slideLayouts/slideLayout863.xml"/><Relationship Id="rId23" Type="http://schemas.openxmlformats.org/officeDocument/2006/relationships/slideLayout" Target="../slideLayouts/slideLayout862.xml"/><Relationship Id="rId1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42.xml"/><Relationship Id="rId4" Type="http://schemas.openxmlformats.org/officeDocument/2006/relationships/slideLayout" Target="../slideLayouts/slideLayout843.xml"/><Relationship Id="rId9" Type="http://schemas.openxmlformats.org/officeDocument/2006/relationships/slideLayout" Target="../slideLayouts/slideLayout848.xml"/><Relationship Id="rId26" Type="http://schemas.openxmlformats.org/officeDocument/2006/relationships/slideLayout" Target="../slideLayouts/slideLayout865.xml"/><Relationship Id="rId25" Type="http://schemas.openxmlformats.org/officeDocument/2006/relationships/slideLayout" Target="../slideLayouts/slideLayout864.xml"/><Relationship Id="rId28" Type="http://schemas.openxmlformats.org/officeDocument/2006/relationships/slideLayout" Target="../slideLayouts/slideLayout867.xml"/><Relationship Id="rId27" Type="http://schemas.openxmlformats.org/officeDocument/2006/relationships/slideLayout" Target="../slideLayouts/slideLayout866.xml"/><Relationship Id="rId5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5.xml"/><Relationship Id="rId29" Type="http://schemas.openxmlformats.org/officeDocument/2006/relationships/slideLayout" Target="../slideLayouts/slideLayout868.xml"/><Relationship Id="rId7" Type="http://schemas.openxmlformats.org/officeDocument/2006/relationships/slideLayout" Target="../slideLayouts/slideLayout846.xml"/><Relationship Id="rId8" Type="http://schemas.openxmlformats.org/officeDocument/2006/relationships/slideLayout" Target="../slideLayouts/slideLayout847.xml"/><Relationship Id="rId31" Type="http://schemas.openxmlformats.org/officeDocument/2006/relationships/slideLayout" Target="../slideLayouts/slideLayout870.xml"/><Relationship Id="rId30" Type="http://schemas.openxmlformats.org/officeDocument/2006/relationships/slideLayout" Target="../slideLayouts/slideLayout869.xml"/><Relationship Id="rId11" Type="http://schemas.openxmlformats.org/officeDocument/2006/relationships/slideLayout" Target="../slideLayouts/slideLayout850.xml"/><Relationship Id="rId33" Type="http://schemas.openxmlformats.org/officeDocument/2006/relationships/slideLayout" Target="../slideLayouts/slideLayout872.xml"/><Relationship Id="rId10" Type="http://schemas.openxmlformats.org/officeDocument/2006/relationships/slideLayout" Target="../slideLayouts/slideLayout849.xml"/><Relationship Id="rId32" Type="http://schemas.openxmlformats.org/officeDocument/2006/relationships/slideLayout" Target="../slideLayouts/slideLayout871.xml"/><Relationship Id="rId13" Type="http://schemas.openxmlformats.org/officeDocument/2006/relationships/slideLayout" Target="../slideLayouts/slideLayout852.xml"/><Relationship Id="rId35" Type="http://schemas.openxmlformats.org/officeDocument/2006/relationships/slideLayout" Target="../slideLayouts/slideLayout874.xml"/><Relationship Id="rId12" Type="http://schemas.openxmlformats.org/officeDocument/2006/relationships/slideLayout" Target="../slideLayouts/slideLayout851.xml"/><Relationship Id="rId34" Type="http://schemas.openxmlformats.org/officeDocument/2006/relationships/slideLayout" Target="../slideLayouts/slideLayout873.xml"/><Relationship Id="rId15" Type="http://schemas.openxmlformats.org/officeDocument/2006/relationships/slideLayout" Target="../slideLayouts/slideLayout854.xml"/><Relationship Id="rId37" Type="http://schemas.openxmlformats.org/officeDocument/2006/relationships/theme" Target="../theme/theme15.xml"/><Relationship Id="rId14" Type="http://schemas.openxmlformats.org/officeDocument/2006/relationships/slideLayout" Target="../slideLayouts/slideLayout853.xml"/><Relationship Id="rId36" Type="http://schemas.openxmlformats.org/officeDocument/2006/relationships/slideLayout" Target="../slideLayouts/slideLayout875.xml"/><Relationship Id="rId17" Type="http://schemas.openxmlformats.org/officeDocument/2006/relationships/slideLayout" Target="../slideLayouts/slideLayout856.xml"/><Relationship Id="rId16" Type="http://schemas.openxmlformats.org/officeDocument/2006/relationships/slideLayout" Target="../slideLayouts/slideLayout855.xml"/><Relationship Id="rId19" Type="http://schemas.openxmlformats.org/officeDocument/2006/relationships/slideLayout" Target="../slideLayouts/slideLayout858.xml"/><Relationship Id="rId18" Type="http://schemas.openxmlformats.org/officeDocument/2006/relationships/slideLayout" Target="../slideLayouts/slideLayout857.xml"/></Relationships>
</file>

<file path=ppt/slideMasters/_rels/slideMaster2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5.xml"/><Relationship Id="rId22" Type="http://schemas.openxmlformats.org/officeDocument/2006/relationships/slideLayout" Target="../slideLayouts/slideLayout897.xml"/><Relationship Id="rId21" Type="http://schemas.openxmlformats.org/officeDocument/2006/relationships/slideLayout" Target="../slideLayouts/slideLayout896.xml"/><Relationship Id="rId24" Type="http://schemas.openxmlformats.org/officeDocument/2006/relationships/slideLayout" Target="../slideLayouts/slideLayout899.xml"/><Relationship Id="rId23" Type="http://schemas.openxmlformats.org/officeDocument/2006/relationships/slideLayout" Target="../slideLayouts/slideLayout898.xml"/><Relationship Id="rId1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77.xml"/><Relationship Id="rId3" Type="http://schemas.openxmlformats.org/officeDocument/2006/relationships/slideLayout" Target="../slideLayouts/slideLayout878.xml"/><Relationship Id="rId4" Type="http://schemas.openxmlformats.org/officeDocument/2006/relationships/slideLayout" Target="../slideLayouts/slideLayout879.xml"/><Relationship Id="rId9" Type="http://schemas.openxmlformats.org/officeDocument/2006/relationships/slideLayout" Target="../slideLayouts/slideLayout884.xml"/><Relationship Id="rId26" Type="http://schemas.openxmlformats.org/officeDocument/2006/relationships/slideLayout" Target="../slideLayouts/slideLayout901.xml"/><Relationship Id="rId25" Type="http://schemas.openxmlformats.org/officeDocument/2006/relationships/slideLayout" Target="../slideLayouts/slideLayout900.xml"/><Relationship Id="rId28" Type="http://schemas.openxmlformats.org/officeDocument/2006/relationships/slideLayout" Target="../slideLayouts/slideLayout903.xml"/><Relationship Id="rId27" Type="http://schemas.openxmlformats.org/officeDocument/2006/relationships/slideLayout" Target="../slideLayouts/slideLayout902.xml"/><Relationship Id="rId5" Type="http://schemas.openxmlformats.org/officeDocument/2006/relationships/slideLayout" Target="../slideLayouts/slideLayout880.xml"/><Relationship Id="rId6" Type="http://schemas.openxmlformats.org/officeDocument/2006/relationships/slideLayout" Target="../slideLayouts/slideLayout881.xml"/><Relationship Id="rId29" Type="http://schemas.openxmlformats.org/officeDocument/2006/relationships/slideLayout" Target="../slideLayouts/slideLayout904.xml"/><Relationship Id="rId7" Type="http://schemas.openxmlformats.org/officeDocument/2006/relationships/slideLayout" Target="../slideLayouts/slideLayout882.xml"/><Relationship Id="rId8" Type="http://schemas.openxmlformats.org/officeDocument/2006/relationships/slideLayout" Target="../slideLayouts/slideLayout883.xml"/><Relationship Id="rId31" Type="http://schemas.openxmlformats.org/officeDocument/2006/relationships/slideLayout" Target="../slideLayouts/slideLayout906.xml"/><Relationship Id="rId30" Type="http://schemas.openxmlformats.org/officeDocument/2006/relationships/slideLayout" Target="../slideLayouts/slideLayout905.xml"/><Relationship Id="rId11" Type="http://schemas.openxmlformats.org/officeDocument/2006/relationships/slideLayout" Target="../slideLayouts/slideLayout886.xml"/><Relationship Id="rId33" Type="http://schemas.openxmlformats.org/officeDocument/2006/relationships/slideLayout" Target="../slideLayouts/slideLayout908.xml"/><Relationship Id="rId10" Type="http://schemas.openxmlformats.org/officeDocument/2006/relationships/slideLayout" Target="../slideLayouts/slideLayout885.xml"/><Relationship Id="rId32" Type="http://schemas.openxmlformats.org/officeDocument/2006/relationships/slideLayout" Target="../slideLayouts/slideLayout907.xml"/><Relationship Id="rId13" Type="http://schemas.openxmlformats.org/officeDocument/2006/relationships/slideLayout" Target="../slideLayouts/slideLayout888.xml"/><Relationship Id="rId35" Type="http://schemas.openxmlformats.org/officeDocument/2006/relationships/slideLayout" Target="../slideLayouts/slideLayout910.xml"/><Relationship Id="rId12" Type="http://schemas.openxmlformats.org/officeDocument/2006/relationships/slideLayout" Target="../slideLayouts/slideLayout887.xml"/><Relationship Id="rId34" Type="http://schemas.openxmlformats.org/officeDocument/2006/relationships/slideLayout" Target="../slideLayouts/slideLayout909.xml"/><Relationship Id="rId15" Type="http://schemas.openxmlformats.org/officeDocument/2006/relationships/slideLayout" Target="../slideLayouts/slideLayout890.xml"/><Relationship Id="rId37" Type="http://schemas.openxmlformats.org/officeDocument/2006/relationships/theme" Target="../theme/theme20.xml"/><Relationship Id="rId14" Type="http://schemas.openxmlformats.org/officeDocument/2006/relationships/slideLayout" Target="../slideLayouts/slideLayout889.xml"/><Relationship Id="rId36" Type="http://schemas.openxmlformats.org/officeDocument/2006/relationships/slideLayout" Target="../slideLayouts/slideLayout911.xml"/><Relationship Id="rId17" Type="http://schemas.openxmlformats.org/officeDocument/2006/relationships/slideLayout" Target="../slideLayouts/slideLayout892.xml"/><Relationship Id="rId16" Type="http://schemas.openxmlformats.org/officeDocument/2006/relationships/slideLayout" Target="../slideLayouts/slideLayout891.xml"/><Relationship Id="rId19" Type="http://schemas.openxmlformats.org/officeDocument/2006/relationships/slideLayout" Target="../slideLayouts/slideLayout894.xml"/><Relationship Id="rId18" Type="http://schemas.openxmlformats.org/officeDocument/2006/relationships/slideLayout" Target="../slideLayouts/slideLayout893.xml"/></Relationships>
</file>

<file path=ppt/slideMasters/_rels/slideMaster2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31.xml"/><Relationship Id="rId22" Type="http://schemas.openxmlformats.org/officeDocument/2006/relationships/slideLayout" Target="../slideLayouts/slideLayout933.xml"/><Relationship Id="rId21" Type="http://schemas.openxmlformats.org/officeDocument/2006/relationships/slideLayout" Target="../slideLayouts/slideLayout932.xml"/><Relationship Id="rId24" Type="http://schemas.openxmlformats.org/officeDocument/2006/relationships/slideLayout" Target="../slideLayouts/slideLayout935.xml"/><Relationship Id="rId23" Type="http://schemas.openxmlformats.org/officeDocument/2006/relationships/slideLayout" Target="../slideLayouts/slideLayout934.xml"/><Relationship Id="rId1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13.xml"/><Relationship Id="rId3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5.xml"/><Relationship Id="rId9" Type="http://schemas.openxmlformats.org/officeDocument/2006/relationships/slideLayout" Target="../slideLayouts/slideLayout920.xml"/><Relationship Id="rId26" Type="http://schemas.openxmlformats.org/officeDocument/2006/relationships/slideLayout" Target="../slideLayouts/slideLayout937.xml"/><Relationship Id="rId25" Type="http://schemas.openxmlformats.org/officeDocument/2006/relationships/slideLayout" Target="../slideLayouts/slideLayout936.xml"/><Relationship Id="rId28" Type="http://schemas.openxmlformats.org/officeDocument/2006/relationships/slideLayout" Target="../slideLayouts/slideLayout939.xml"/><Relationship Id="rId27" Type="http://schemas.openxmlformats.org/officeDocument/2006/relationships/slideLayout" Target="../slideLayouts/slideLayout938.xml"/><Relationship Id="rId5" Type="http://schemas.openxmlformats.org/officeDocument/2006/relationships/slideLayout" Target="../slideLayouts/slideLayout916.xml"/><Relationship Id="rId6" Type="http://schemas.openxmlformats.org/officeDocument/2006/relationships/slideLayout" Target="../slideLayouts/slideLayout917.xml"/><Relationship Id="rId29" Type="http://schemas.openxmlformats.org/officeDocument/2006/relationships/slideLayout" Target="../slideLayouts/slideLayout940.xml"/><Relationship Id="rId7" Type="http://schemas.openxmlformats.org/officeDocument/2006/relationships/slideLayout" Target="../slideLayouts/slideLayout918.xml"/><Relationship Id="rId8" Type="http://schemas.openxmlformats.org/officeDocument/2006/relationships/slideLayout" Target="../slideLayouts/slideLayout919.xml"/><Relationship Id="rId31" Type="http://schemas.openxmlformats.org/officeDocument/2006/relationships/slideLayout" Target="../slideLayouts/slideLayout942.xml"/><Relationship Id="rId30" Type="http://schemas.openxmlformats.org/officeDocument/2006/relationships/slideLayout" Target="../slideLayouts/slideLayout941.xml"/><Relationship Id="rId11" Type="http://schemas.openxmlformats.org/officeDocument/2006/relationships/slideLayout" Target="../slideLayouts/slideLayout922.xml"/><Relationship Id="rId33" Type="http://schemas.openxmlformats.org/officeDocument/2006/relationships/slideLayout" Target="../slideLayouts/slideLayout944.xml"/><Relationship Id="rId10" Type="http://schemas.openxmlformats.org/officeDocument/2006/relationships/slideLayout" Target="../slideLayouts/slideLayout921.xml"/><Relationship Id="rId32" Type="http://schemas.openxmlformats.org/officeDocument/2006/relationships/slideLayout" Target="../slideLayouts/slideLayout943.xml"/><Relationship Id="rId13" Type="http://schemas.openxmlformats.org/officeDocument/2006/relationships/slideLayout" Target="../slideLayouts/slideLayout924.xml"/><Relationship Id="rId35" Type="http://schemas.openxmlformats.org/officeDocument/2006/relationships/slideLayout" Target="../slideLayouts/slideLayout946.xml"/><Relationship Id="rId12" Type="http://schemas.openxmlformats.org/officeDocument/2006/relationships/slideLayout" Target="../slideLayouts/slideLayout923.xml"/><Relationship Id="rId34" Type="http://schemas.openxmlformats.org/officeDocument/2006/relationships/slideLayout" Target="../slideLayouts/slideLayout945.xml"/><Relationship Id="rId15" Type="http://schemas.openxmlformats.org/officeDocument/2006/relationships/slideLayout" Target="../slideLayouts/slideLayout926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925.xml"/><Relationship Id="rId36" Type="http://schemas.openxmlformats.org/officeDocument/2006/relationships/slideLayout" Target="../slideLayouts/slideLayout947.xml"/><Relationship Id="rId17" Type="http://schemas.openxmlformats.org/officeDocument/2006/relationships/slideLayout" Target="../slideLayouts/slideLayout928.xml"/><Relationship Id="rId16" Type="http://schemas.openxmlformats.org/officeDocument/2006/relationships/slideLayout" Target="../slideLayouts/slideLayout927.xml"/><Relationship Id="rId19" Type="http://schemas.openxmlformats.org/officeDocument/2006/relationships/slideLayout" Target="../slideLayouts/slideLayout930.xml"/><Relationship Id="rId18" Type="http://schemas.openxmlformats.org/officeDocument/2006/relationships/slideLayout" Target="../slideLayouts/slideLayout929.xml"/></Relationships>
</file>

<file path=ppt/slideMasters/_rels/slideMaster2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67.xml"/><Relationship Id="rId22" Type="http://schemas.openxmlformats.org/officeDocument/2006/relationships/slideLayout" Target="../slideLayouts/slideLayout969.xml"/><Relationship Id="rId21" Type="http://schemas.openxmlformats.org/officeDocument/2006/relationships/slideLayout" Target="../slideLayouts/slideLayout968.xml"/><Relationship Id="rId24" Type="http://schemas.openxmlformats.org/officeDocument/2006/relationships/slideLayout" Target="../slideLayouts/slideLayout971.xml"/><Relationship Id="rId23" Type="http://schemas.openxmlformats.org/officeDocument/2006/relationships/slideLayout" Target="../slideLayouts/slideLayout970.xml"/><Relationship Id="rId1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49.xml"/><Relationship Id="rId3" Type="http://schemas.openxmlformats.org/officeDocument/2006/relationships/slideLayout" Target="../slideLayouts/slideLayout950.xml"/><Relationship Id="rId4" Type="http://schemas.openxmlformats.org/officeDocument/2006/relationships/slideLayout" Target="../slideLayouts/slideLayout951.xml"/><Relationship Id="rId9" Type="http://schemas.openxmlformats.org/officeDocument/2006/relationships/slideLayout" Target="../slideLayouts/slideLayout956.xml"/><Relationship Id="rId26" Type="http://schemas.openxmlformats.org/officeDocument/2006/relationships/slideLayout" Target="../slideLayouts/slideLayout973.xml"/><Relationship Id="rId25" Type="http://schemas.openxmlformats.org/officeDocument/2006/relationships/slideLayout" Target="../slideLayouts/slideLayout972.xml"/><Relationship Id="rId28" Type="http://schemas.openxmlformats.org/officeDocument/2006/relationships/slideLayout" Target="../slideLayouts/slideLayout975.xml"/><Relationship Id="rId27" Type="http://schemas.openxmlformats.org/officeDocument/2006/relationships/slideLayout" Target="../slideLayouts/slideLayout974.xml"/><Relationship Id="rId5" Type="http://schemas.openxmlformats.org/officeDocument/2006/relationships/slideLayout" Target="../slideLayouts/slideLayout952.xml"/><Relationship Id="rId6" Type="http://schemas.openxmlformats.org/officeDocument/2006/relationships/slideLayout" Target="../slideLayouts/slideLayout953.xml"/><Relationship Id="rId29" Type="http://schemas.openxmlformats.org/officeDocument/2006/relationships/slideLayout" Target="../slideLayouts/slideLayout976.xml"/><Relationship Id="rId7" Type="http://schemas.openxmlformats.org/officeDocument/2006/relationships/slideLayout" Target="../slideLayouts/slideLayout954.xml"/><Relationship Id="rId8" Type="http://schemas.openxmlformats.org/officeDocument/2006/relationships/slideLayout" Target="../slideLayouts/slideLayout955.xml"/><Relationship Id="rId31" Type="http://schemas.openxmlformats.org/officeDocument/2006/relationships/slideLayout" Target="../slideLayouts/slideLayout978.xml"/><Relationship Id="rId30" Type="http://schemas.openxmlformats.org/officeDocument/2006/relationships/slideLayout" Target="../slideLayouts/slideLayout977.xml"/><Relationship Id="rId11" Type="http://schemas.openxmlformats.org/officeDocument/2006/relationships/slideLayout" Target="../slideLayouts/slideLayout958.xml"/><Relationship Id="rId33" Type="http://schemas.openxmlformats.org/officeDocument/2006/relationships/slideLayout" Target="../slideLayouts/slideLayout980.xml"/><Relationship Id="rId10" Type="http://schemas.openxmlformats.org/officeDocument/2006/relationships/slideLayout" Target="../slideLayouts/slideLayout957.xml"/><Relationship Id="rId32" Type="http://schemas.openxmlformats.org/officeDocument/2006/relationships/slideLayout" Target="../slideLayouts/slideLayout979.xml"/><Relationship Id="rId13" Type="http://schemas.openxmlformats.org/officeDocument/2006/relationships/slideLayout" Target="../slideLayouts/slideLayout960.xml"/><Relationship Id="rId35" Type="http://schemas.openxmlformats.org/officeDocument/2006/relationships/slideLayout" Target="../slideLayouts/slideLayout982.xml"/><Relationship Id="rId12" Type="http://schemas.openxmlformats.org/officeDocument/2006/relationships/slideLayout" Target="../slideLayouts/slideLayout959.xml"/><Relationship Id="rId34" Type="http://schemas.openxmlformats.org/officeDocument/2006/relationships/slideLayout" Target="../slideLayouts/slideLayout981.xml"/><Relationship Id="rId15" Type="http://schemas.openxmlformats.org/officeDocument/2006/relationships/slideLayout" Target="../slideLayouts/slideLayout962.xml"/><Relationship Id="rId37" Type="http://schemas.openxmlformats.org/officeDocument/2006/relationships/theme" Target="../theme/theme7.xml"/><Relationship Id="rId14" Type="http://schemas.openxmlformats.org/officeDocument/2006/relationships/slideLayout" Target="../slideLayouts/slideLayout961.xml"/><Relationship Id="rId36" Type="http://schemas.openxmlformats.org/officeDocument/2006/relationships/slideLayout" Target="../slideLayouts/slideLayout983.xml"/><Relationship Id="rId17" Type="http://schemas.openxmlformats.org/officeDocument/2006/relationships/slideLayout" Target="../slideLayouts/slideLayout964.xml"/><Relationship Id="rId16" Type="http://schemas.openxmlformats.org/officeDocument/2006/relationships/slideLayout" Target="../slideLayouts/slideLayout963.xml"/><Relationship Id="rId19" Type="http://schemas.openxmlformats.org/officeDocument/2006/relationships/slideLayout" Target="../slideLayouts/slideLayout966.xml"/><Relationship Id="rId18" Type="http://schemas.openxmlformats.org/officeDocument/2006/relationships/slideLayout" Target="../slideLayouts/slideLayout965.xml"/></Relationships>
</file>

<file path=ppt/slideMasters/_rels/slideMaster2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03.xml"/><Relationship Id="rId22" Type="http://schemas.openxmlformats.org/officeDocument/2006/relationships/slideLayout" Target="../slideLayouts/slideLayout1005.xml"/><Relationship Id="rId2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07.xml"/><Relationship Id="rId23" Type="http://schemas.openxmlformats.org/officeDocument/2006/relationships/slideLayout" Target="../slideLayouts/slideLayout1006.xml"/><Relationship Id="rId1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85.xml"/><Relationship Id="rId3" Type="http://schemas.openxmlformats.org/officeDocument/2006/relationships/slideLayout" Target="../slideLayouts/slideLayout986.xml"/><Relationship Id="rId4" Type="http://schemas.openxmlformats.org/officeDocument/2006/relationships/slideLayout" Target="../slideLayouts/slideLayout987.xml"/><Relationship Id="rId9" Type="http://schemas.openxmlformats.org/officeDocument/2006/relationships/slideLayout" Target="../slideLayouts/slideLayout992.xml"/><Relationship Id="rId26" Type="http://schemas.openxmlformats.org/officeDocument/2006/relationships/slideLayout" Target="../slideLayouts/slideLayout1009.xml"/><Relationship Id="rId25" Type="http://schemas.openxmlformats.org/officeDocument/2006/relationships/slideLayout" Target="../slideLayouts/slideLayout1008.xml"/><Relationship Id="rId28" Type="http://schemas.openxmlformats.org/officeDocument/2006/relationships/slideLayout" Target="../slideLayouts/slideLayout1011.xml"/><Relationship Id="rId27" Type="http://schemas.openxmlformats.org/officeDocument/2006/relationships/slideLayout" Target="../slideLayouts/slideLayout1010.xml"/><Relationship Id="rId5" Type="http://schemas.openxmlformats.org/officeDocument/2006/relationships/slideLayout" Target="../slideLayouts/slideLayout988.xml"/><Relationship Id="rId6" Type="http://schemas.openxmlformats.org/officeDocument/2006/relationships/slideLayout" Target="../slideLayouts/slideLayout989.xml"/><Relationship Id="rId29" Type="http://schemas.openxmlformats.org/officeDocument/2006/relationships/slideLayout" Target="../slideLayouts/slideLayout1012.xml"/><Relationship Id="rId7" Type="http://schemas.openxmlformats.org/officeDocument/2006/relationships/slideLayout" Target="../slideLayouts/slideLayout990.xml"/><Relationship Id="rId8" Type="http://schemas.openxmlformats.org/officeDocument/2006/relationships/slideLayout" Target="../slideLayouts/slideLayout991.xml"/><Relationship Id="rId31" Type="http://schemas.openxmlformats.org/officeDocument/2006/relationships/slideLayout" Target="../slideLayouts/slideLayout1014.xml"/><Relationship Id="rId30" Type="http://schemas.openxmlformats.org/officeDocument/2006/relationships/slideLayout" Target="../slideLayouts/slideLayout1013.xml"/><Relationship Id="rId11" Type="http://schemas.openxmlformats.org/officeDocument/2006/relationships/slideLayout" Target="../slideLayouts/slideLayout994.xml"/><Relationship Id="rId33" Type="http://schemas.openxmlformats.org/officeDocument/2006/relationships/slideLayout" Target="../slideLayouts/slideLayout1016.xml"/><Relationship Id="rId10" Type="http://schemas.openxmlformats.org/officeDocument/2006/relationships/slideLayout" Target="../slideLayouts/slideLayout993.xml"/><Relationship Id="rId32" Type="http://schemas.openxmlformats.org/officeDocument/2006/relationships/slideLayout" Target="../slideLayouts/slideLayout1015.xml"/><Relationship Id="rId13" Type="http://schemas.openxmlformats.org/officeDocument/2006/relationships/slideLayout" Target="../slideLayouts/slideLayout996.xml"/><Relationship Id="rId35" Type="http://schemas.openxmlformats.org/officeDocument/2006/relationships/slideLayout" Target="../slideLayouts/slideLayout1018.xml"/><Relationship Id="rId12" Type="http://schemas.openxmlformats.org/officeDocument/2006/relationships/slideLayout" Target="../slideLayouts/slideLayout995.xml"/><Relationship Id="rId34" Type="http://schemas.openxmlformats.org/officeDocument/2006/relationships/slideLayout" Target="../slideLayouts/slideLayout1017.xml"/><Relationship Id="rId15" Type="http://schemas.openxmlformats.org/officeDocument/2006/relationships/slideLayout" Target="../slideLayouts/slideLayout998.xml"/><Relationship Id="rId37" Type="http://schemas.openxmlformats.org/officeDocument/2006/relationships/theme" Target="../theme/theme11.xml"/><Relationship Id="rId14" Type="http://schemas.openxmlformats.org/officeDocument/2006/relationships/slideLayout" Target="../slideLayouts/slideLayout997.xml"/><Relationship Id="rId36" Type="http://schemas.openxmlformats.org/officeDocument/2006/relationships/slideLayout" Target="../slideLayouts/slideLayout1019.xml"/><Relationship Id="rId17" Type="http://schemas.openxmlformats.org/officeDocument/2006/relationships/slideLayout" Target="../slideLayouts/slideLayout1000.xml"/><Relationship Id="rId16" Type="http://schemas.openxmlformats.org/officeDocument/2006/relationships/slideLayout" Target="../slideLayouts/slideLayout999.xml"/><Relationship Id="rId19" Type="http://schemas.openxmlformats.org/officeDocument/2006/relationships/slideLayout" Target="../slideLayouts/slideLayout1002.xml"/><Relationship Id="rId18" Type="http://schemas.openxmlformats.org/officeDocument/2006/relationships/slideLayout" Target="../slideLayouts/slideLayout100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37" Type="http://schemas.openxmlformats.org/officeDocument/2006/relationships/theme" Target="../theme/theme28.xml"/><Relationship Id="rId14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9.xml"/><Relationship Id="rId22" Type="http://schemas.openxmlformats.org/officeDocument/2006/relationships/slideLayout" Target="../slideLayouts/slideLayout1041.xml"/><Relationship Id="rId21" Type="http://schemas.openxmlformats.org/officeDocument/2006/relationships/slideLayout" Target="../slideLayouts/slideLayout1040.xml"/><Relationship Id="rId24" Type="http://schemas.openxmlformats.org/officeDocument/2006/relationships/slideLayout" Target="../slideLayouts/slideLayout1043.xml"/><Relationship Id="rId23" Type="http://schemas.openxmlformats.org/officeDocument/2006/relationships/slideLayout" Target="../slideLayouts/slideLayout1042.xml"/><Relationship Id="rId1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21.xml"/><Relationship Id="rId3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23.xml"/><Relationship Id="rId9" Type="http://schemas.openxmlformats.org/officeDocument/2006/relationships/slideLayout" Target="../slideLayouts/slideLayout1028.xml"/><Relationship Id="rId26" Type="http://schemas.openxmlformats.org/officeDocument/2006/relationships/slideLayout" Target="../slideLayouts/slideLayout1045.xml"/><Relationship Id="rId25" Type="http://schemas.openxmlformats.org/officeDocument/2006/relationships/slideLayout" Target="../slideLayouts/slideLayout1044.xml"/><Relationship Id="rId28" Type="http://schemas.openxmlformats.org/officeDocument/2006/relationships/slideLayout" Target="../slideLayouts/slideLayout1047.xml"/><Relationship Id="rId27" Type="http://schemas.openxmlformats.org/officeDocument/2006/relationships/slideLayout" Target="../slideLayouts/slideLayout1046.xml"/><Relationship Id="rId5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5.xml"/><Relationship Id="rId29" Type="http://schemas.openxmlformats.org/officeDocument/2006/relationships/slideLayout" Target="../slideLayouts/slideLayout1048.xml"/><Relationship Id="rId7" Type="http://schemas.openxmlformats.org/officeDocument/2006/relationships/slideLayout" Target="../slideLayouts/slideLayout1026.xml"/><Relationship Id="rId8" Type="http://schemas.openxmlformats.org/officeDocument/2006/relationships/slideLayout" Target="../slideLayouts/slideLayout1027.xml"/><Relationship Id="rId31" Type="http://schemas.openxmlformats.org/officeDocument/2006/relationships/slideLayout" Target="../slideLayouts/slideLayout1050.xml"/><Relationship Id="rId30" Type="http://schemas.openxmlformats.org/officeDocument/2006/relationships/slideLayout" Target="../slideLayouts/slideLayout1049.xml"/><Relationship Id="rId11" Type="http://schemas.openxmlformats.org/officeDocument/2006/relationships/slideLayout" Target="../slideLayouts/slideLayout1030.xml"/><Relationship Id="rId33" Type="http://schemas.openxmlformats.org/officeDocument/2006/relationships/slideLayout" Target="../slideLayouts/slideLayout1052.xml"/><Relationship Id="rId10" Type="http://schemas.openxmlformats.org/officeDocument/2006/relationships/slideLayout" Target="../slideLayouts/slideLayout1029.xml"/><Relationship Id="rId32" Type="http://schemas.openxmlformats.org/officeDocument/2006/relationships/slideLayout" Target="../slideLayouts/slideLayout1051.xml"/><Relationship Id="rId13" Type="http://schemas.openxmlformats.org/officeDocument/2006/relationships/slideLayout" Target="../slideLayouts/slideLayout1032.xml"/><Relationship Id="rId35" Type="http://schemas.openxmlformats.org/officeDocument/2006/relationships/slideLayout" Target="../slideLayouts/slideLayout1054.xml"/><Relationship Id="rId12" Type="http://schemas.openxmlformats.org/officeDocument/2006/relationships/slideLayout" Target="../slideLayouts/slideLayout1031.xml"/><Relationship Id="rId34" Type="http://schemas.openxmlformats.org/officeDocument/2006/relationships/slideLayout" Target="../slideLayouts/slideLayout1053.xml"/><Relationship Id="rId15" Type="http://schemas.openxmlformats.org/officeDocument/2006/relationships/slideLayout" Target="../slideLayouts/slideLayout1034.xml"/><Relationship Id="rId37" Type="http://schemas.openxmlformats.org/officeDocument/2006/relationships/theme" Target="../theme/theme21.xml"/><Relationship Id="rId14" Type="http://schemas.openxmlformats.org/officeDocument/2006/relationships/slideLayout" Target="../slideLayouts/slideLayout1033.xml"/><Relationship Id="rId36" Type="http://schemas.openxmlformats.org/officeDocument/2006/relationships/slideLayout" Target="../slideLayouts/slideLayout1055.xml"/><Relationship Id="rId17" Type="http://schemas.openxmlformats.org/officeDocument/2006/relationships/slideLayout" Target="../slideLayouts/slideLayout1036.xml"/><Relationship Id="rId16" Type="http://schemas.openxmlformats.org/officeDocument/2006/relationships/slideLayout" Target="../slideLayouts/slideLayout1035.xml"/><Relationship Id="rId19" Type="http://schemas.openxmlformats.org/officeDocument/2006/relationships/slideLayout" Target="../slideLayouts/slideLayout1038.xml"/><Relationship Id="rId18" Type="http://schemas.openxmlformats.org/officeDocument/2006/relationships/slideLayout" Target="../slideLayouts/slideLayout1037.xml"/></Relationships>
</file>

<file path=ppt/slideMasters/_rels/slideMaster3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75.xml"/><Relationship Id="rId22" Type="http://schemas.openxmlformats.org/officeDocument/2006/relationships/slideLayout" Target="../slideLayouts/slideLayout1077.xml"/><Relationship Id="rId21" Type="http://schemas.openxmlformats.org/officeDocument/2006/relationships/slideLayout" Target="../slideLayouts/slideLayout1076.xml"/><Relationship Id="rId24" Type="http://schemas.openxmlformats.org/officeDocument/2006/relationships/slideLayout" Target="../slideLayouts/slideLayout1079.xml"/><Relationship Id="rId23" Type="http://schemas.openxmlformats.org/officeDocument/2006/relationships/slideLayout" Target="../slideLayouts/slideLayout1078.xml"/><Relationship Id="rId1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57.xml"/><Relationship Id="rId3" Type="http://schemas.openxmlformats.org/officeDocument/2006/relationships/slideLayout" Target="../slideLayouts/slideLayout1058.xml"/><Relationship Id="rId4" Type="http://schemas.openxmlformats.org/officeDocument/2006/relationships/slideLayout" Target="../slideLayouts/slideLayout1059.xml"/><Relationship Id="rId9" Type="http://schemas.openxmlformats.org/officeDocument/2006/relationships/slideLayout" Target="../slideLayouts/slideLayout1064.xml"/><Relationship Id="rId26" Type="http://schemas.openxmlformats.org/officeDocument/2006/relationships/slideLayout" Target="../slideLayouts/slideLayout1081.xml"/><Relationship Id="rId25" Type="http://schemas.openxmlformats.org/officeDocument/2006/relationships/slideLayout" Target="../slideLayouts/slideLayout1080.xml"/><Relationship Id="rId28" Type="http://schemas.openxmlformats.org/officeDocument/2006/relationships/slideLayout" Target="../slideLayouts/slideLayout1083.xml"/><Relationship Id="rId27" Type="http://schemas.openxmlformats.org/officeDocument/2006/relationships/slideLayout" Target="../slideLayouts/slideLayout1082.xml"/><Relationship Id="rId5" Type="http://schemas.openxmlformats.org/officeDocument/2006/relationships/slideLayout" Target="../slideLayouts/slideLayout1060.xml"/><Relationship Id="rId6" Type="http://schemas.openxmlformats.org/officeDocument/2006/relationships/slideLayout" Target="../slideLayouts/slideLayout1061.xml"/><Relationship Id="rId29" Type="http://schemas.openxmlformats.org/officeDocument/2006/relationships/slideLayout" Target="../slideLayouts/slideLayout1084.xml"/><Relationship Id="rId7" Type="http://schemas.openxmlformats.org/officeDocument/2006/relationships/slideLayout" Target="../slideLayouts/slideLayout1062.xml"/><Relationship Id="rId8" Type="http://schemas.openxmlformats.org/officeDocument/2006/relationships/slideLayout" Target="../slideLayouts/slideLayout1063.xml"/><Relationship Id="rId31" Type="http://schemas.openxmlformats.org/officeDocument/2006/relationships/slideLayout" Target="../slideLayouts/slideLayout1086.xml"/><Relationship Id="rId30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66.xml"/><Relationship Id="rId33" Type="http://schemas.openxmlformats.org/officeDocument/2006/relationships/slideLayout" Target="../slideLayouts/slideLayout1088.xml"/><Relationship Id="rId10" Type="http://schemas.openxmlformats.org/officeDocument/2006/relationships/slideLayout" Target="../slideLayouts/slideLayout1065.xml"/><Relationship Id="rId32" Type="http://schemas.openxmlformats.org/officeDocument/2006/relationships/slideLayout" Target="../slideLayouts/slideLayout1087.xml"/><Relationship Id="rId13" Type="http://schemas.openxmlformats.org/officeDocument/2006/relationships/slideLayout" Target="../slideLayouts/slideLayout1068.xml"/><Relationship Id="rId35" Type="http://schemas.openxmlformats.org/officeDocument/2006/relationships/slideLayout" Target="../slideLayouts/slideLayout1090.xml"/><Relationship Id="rId12" Type="http://schemas.openxmlformats.org/officeDocument/2006/relationships/slideLayout" Target="../slideLayouts/slideLayout1067.xml"/><Relationship Id="rId34" Type="http://schemas.openxmlformats.org/officeDocument/2006/relationships/slideLayout" Target="../slideLayouts/slideLayout1089.xml"/><Relationship Id="rId15" Type="http://schemas.openxmlformats.org/officeDocument/2006/relationships/slideLayout" Target="../slideLayouts/slideLayout1070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1069.xml"/><Relationship Id="rId36" Type="http://schemas.openxmlformats.org/officeDocument/2006/relationships/slideLayout" Target="../slideLayouts/slideLayout1091.xml"/><Relationship Id="rId17" Type="http://schemas.openxmlformats.org/officeDocument/2006/relationships/slideLayout" Target="../slideLayouts/slideLayout1072.xml"/><Relationship Id="rId16" Type="http://schemas.openxmlformats.org/officeDocument/2006/relationships/slideLayout" Target="../slideLayouts/slideLayout1071.xml"/><Relationship Id="rId19" Type="http://schemas.openxmlformats.org/officeDocument/2006/relationships/slideLayout" Target="../slideLayouts/slideLayout1074.xml"/><Relationship Id="rId18" Type="http://schemas.openxmlformats.org/officeDocument/2006/relationships/slideLayout" Target="../slideLayouts/slideLayout1073.xml"/></Relationships>
</file>

<file path=ppt/slideMasters/_rels/slideMaster3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11.xml"/><Relationship Id="rId22" Type="http://schemas.openxmlformats.org/officeDocument/2006/relationships/slideLayout" Target="../slideLayouts/slideLayout1113.xml"/><Relationship Id="rId21" Type="http://schemas.openxmlformats.org/officeDocument/2006/relationships/slideLayout" Target="../slideLayouts/slideLayout1112.xml"/><Relationship Id="rId24" Type="http://schemas.openxmlformats.org/officeDocument/2006/relationships/slideLayout" Target="../slideLayouts/slideLayout1115.xml"/><Relationship Id="rId23" Type="http://schemas.openxmlformats.org/officeDocument/2006/relationships/slideLayout" Target="../slideLayouts/slideLayout1114.xml"/><Relationship Id="rId1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93.xml"/><Relationship Id="rId3" Type="http://schemas.openxmlformats.org/officeDocument/2006/relationships/slideLayout" Target="../slideLayouts/slideLayout1094.xml"/><Relationship Id="rId4" Type="http://schemas.openxmlformats.org/officeDocument/2006/relationships/slideLayout" Target="../slideLayouts/slideLayout1095.xml"/><Relationship Id="rId9" Type="http://schemas.openxmlformats.org/officeDocument/2006/relationships/slideLayout" Target="../slideLayouts/slideLayout1100.xml"/><Relationship Id="rId26" Type="http://schemas.openxmlformats.org/officeDocument/2006/relationships/slideLayout" Target="../slideLayouts/slideLayout1117.xml"/><Relationship Id="rId25" Type="http://schemas.openxmlformats.org/officeDocument/2006/relationships/slideLayout" Target="../slideLayouts/slideLayout1116.xml"/><Relationship Id="rId28" Type="http://schemas.openxmlformats.org/officeDocument/2006/relationships/slideLayout" Target="../slideLayouts/slideLayout1119.xml"/><Relationship Id="rId27" Type="http://schemas.openxmlformats.org/officeDocument/2006/relationships/slideLayout" Target="../slideLayouts/slideLayout1118.xml"/><Relationship Id="rId5" Type="http://schemas.openxmlformats.org/officeDocument/2006/relationships/slideLayout" Target="../slideLayouts/slideLayout1096.xml"/><Relationship Id="rId6" Type="http://schemas.openxmlformats.org/officeDocument/2006/relationships/slideLayout" Target="../slideLayouts/slideLayout1097.xml"/><Relationship Id="rId29" Type="http://schemas.openxmlformats.org/officeDocument/2006/relationships/slideLayout" Target="../slideLayouts/slideLayout1120.xml"/><Relationship Id="rId7" Type="http://schemas.openxmlformats.org/officeDocument/2006/relationships/slideLayout" Target="../slideLayouts/slideLayout1098.xml"/><Relationship Id="rId8" Type="http://schemas.openxmlformats.org/officeDocument/2006/relationships/slideLayout" Target="../slideLayouts/slideLayout1099.xml"/><Relationship Id="rId31" Type="http://schemas.openxmlformats.org/officeDocument/2006/relationships/slideLayout" Target="../slideLayouts/slideLayout1122.xml"/><Relationship Id="rId30" Type="http://schemas.openxmlformats.org/officeDocument/2006/relationships/slideLayout" Target="../slideLayouts/slideLayout1121.xml"/><Relationship Id="rId11" Type="http://schemas.openxmlformats.org/officeDocument/2006/relationships/slideLayout" Target="../slideLayouts/slideLayout1102.xml"/><Relationship Id="rId33" Type="http://schemas.openxmlformats.org/officeDocument/2006/relationships/slideLayout" Target="../slideLayouts/slideLayout1124.xml"/><Relationship Id="rId10" Type="http://schemas.openxmlformats.org/officeDocument/2006/relationships/slideLayout" Target="../slideLayouts/slideLayout1101.xml"/><Relationship Id="rId32" Type="http://schemas.openxmlformats.org/officeDocument/2006/relationships/slideLayout" Target="../slideLayouts/slideLayout1123.xml"/><Relationship Id="rId13" Type="http://schemas.openxmlformats.org/officeDocument/2006/relationships/slideLayout" Target="../slideLayouts/slideLayout1104.xml"/><Relationship Id="rId35" Type="http://schemas.openxmlformats.org/officeDocument/2006/relationships/slideLayout" Target="../slideLayouts/slideLayout1126.xml"/><Relationship Id="rId12" Type="http://schemas.openxmlformats.org/officeDocument/2006/relationships/slideLayout" Target="../slideLayouts/slideLayout1103.xml"/><Relationship Id="rId34" Type="http://schemas.openxmlformats.org/officeDocument/2006/relationships/slideLayout" Target="../slideLayouts/slideLayout1125.xml"/><Relationship Id="rId15" Type="http://schemas.openxmlformats.org/officeDocument/2006/relationships/slideLayout" Target="../slideLayouts/slideLayout1106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1105.xml"/><Relationship Id="rId36" Type="http://schemas.openxmlformats.org/officeDocument/2006/relationships/slideLayout" Target="../slideLayouts/slideLayout1127.xml"/><Relationship Id="rId17" Type="http://schemas.openxmlformats.org/officeDocument/2006/relationships/slideLayout" Target="../slideLayouts/slideLayout1108.xml"/><Relationship Id="rId16" Type="http://schemas.openxmlformats.org/officeDocument/2006/relationships/slideLayout" Target="../slideLayouts/slideLayout1107.xml"/><Relationship Id="rId19" Type="http://schemas.openxmlformats.org/officeDocument/2006/relationships/slideLayout" Target="../slideLayouts/slideLayout1110.xml"/><Relationship Id="rId18" Type="http://schemas.openxmlformats.org/officeDocument/2006/relationships/slideLayout" Target="../slideLayouts/slideLayout1109.xml"/></Relationships>
</file>

<file path=ppt/slideMasters/_rels/slideMaster3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47.xml"/><Relationship Id="rId22" Type="http://schemas.openxmlformats.org/officeDocument/2006/relationships/slideLayout" Target="../slideLayouts/slideLayout1149.xml"/><Relationship Id="rId21" Type="http://schemas.openxmlformats.org/officeDocument/2006/relationships/slideLayout" Target="../slideLayouts/slideLayout1148.xml"/><Relationship Id="rId24" Type="http://schemas.openxmlformats.org/officeDocument/2006/relationships/slideLayout" Target="../slideLayouts/slideLayout1151.xml"/><Relationship Id="rId23" Type="http://schemas.openxmlformats.org/officeDocument/2006/relationships/slideLayout" Target="../slideLayouts/slideLayout1150.xml"/><Relationship Id="rId1" Type="http://schemas.openxmlformats.org/officeDocument/2006/relationships/slideLayout" Target="../slideLayouts/slideLayout1128.xml"/><Relationship Id="rId2" Type="http://schemas.openxmlformats.org/officeDocument/2006/relationships/slideLayout" Target="../slideLayouts/slideLayout1129.xml"/><Relationship Id="rId3" Type="http://schemas.openxmlformats.org/officeDocument/2006/relationships/slideLayout" Target="../slideLayouts/slideLayout1130.xml"/><Relationship Id="rId4" Type="http://schemas.openxmlformats.org/officeDocument/2006/relationships/slideLayout" Target="../slideLayouts/slideLayout1131.xml"/><Relationship Id="rId9" Type="http://schemas.openxmlformats.org/officeDocument/2006/relationships/slideLayout" Target="../slideLayouts/slideLayout1136.xml"/><Relationship Id="rId26" Type="http://schemas.openxmlformats.org/officeDocument/2006/relationships/slideLayout" Target="../slideLayouts/slideLayout1153.xml"/><Relationship Id="rId25" Type="http://schemas.openxmlformats.org/officeDocument/2006/relationships/slideLayout" Target="../slideLayouts/slideLayout1152.xml"/><Relationship Id="rId28" Type="http://schemas.openxmlformats.org/officeDocument/2006/relationships/slideLayout" Target="../slideLayouts/slideLayout1155.xml"/><Relationship Id="rId27" Type="http://schemas.openxmlformats.org/officeDocument/2006/relationships/slideLayout" Target="../slideLayouts/slideLayout1154.xml"/><Relationship Id="rId5" Type="http://schemas.openxmlformats.org/officeDocument/2006/relationships/slideLayout" Target="../slideLayouts/slideLayout1132.xml"/><Relationship Id="rId6" Type="http://schemas.openxmlformats.org/officeDocument/2006/relationships/slideLayout" Target="../slideLayouts/slideLayout1133.xml"/><Relationship Id="rId29" Type="http://schemas.openxmlformats.org/officeDocument/2006/relationships/slideLayout" Target="../slideLayouts/slideLayout1156.xml"/><Relationship Id="rId7" Type="http://schemas.openxmlformats.org/officeDocument/2006/relationships/slideLayout" Target="../slideLayouts/slideLayout1134.xml"/><Relationship Id="rId8" Type="http://schemas.openxmlformats.org/officeDocument/2006/relationships/slideLayout" Target="../slideLayouts/slideLayout1135.xml"/><Relationship Id="rId31" Type="http://schemas.openxmlformats.org/officeDocument/2006/relationships/slideLayout" Target="../slideLayouts/slideLayout1158.xml"/><Relationship Id="rId30" Type="http://schemas.openxmlformats.org/officeDocument/2006/relationships/slideLayout" Target="../slideLayouts/slideLayout1157.xml"/><Relationship Id="rId11" Type="http://schemas.openxmlformats.org/officeDocument/2006/relationships/slideLayout" Target="../slideLayouts/slideLayout1138.xml"/><Relationship Id="rId33" Type="http://schemas.openxmlformats.org/officeDocument/2006/relationships/slideLayout" Target="../slideLayouts/slideLayout1160.xml"/><Relationship Id="rId10" Type="http://schemas.openxmlformats.org/officeDocument/2006/relationships/slideLayout" Target="../slideLayouts/slideLayout1137.xml"/><Relationship Id="rId32" Type="http://schemas.openxmlformats.org/officeDocument/2006/relationships/slideLayout" Target="../slideLayouts/slideLayout1159.xml"/><Relationship Id="rId13" Type="http://schemas.openxmlformats.org/officeDocument/2006/relationships/slideLayout" Target="../slideLayouts/slideLayout1140.xml"/><Relationship Id="rId35" Type="http://schemas.openxmlformats.org/officeDocument/2006/relationships/slideLayout" Target="../slideLayouts/slideLayout1162.xml"/><Relationship Id="rId12" Type="http://schemas.openxmlformats.org/officeDocument/2006/relationships/slideLayout" Target="../slideLayouts/slideLayout1139.xml"/><Relationship Id="rId34" Type="http://schemas.openxmlformats.org/officeDocument/2006/relationships/slideLayout" Target="../slideLayouts/slideLayout1161.xml"/><Relationship Id="rId15" Type="http://schemas.openxmlformats.org/officeDocument/2006/relationships/slideLayout" Target="../slideLayouts/slideLayout1142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1141.xml"/><Relationship Id="rId36" Type="http://schemas.openxmlformats.org/officeDocument/2006/relationships/slideLayout" Target="../slideLayouts/slideLayout1163.xml"/><Relationship Id="rId17" Type="http://schemas.openxmlformats.org/officeDocument/2006/relationships/slideLayout" Target="../slideLayouts/slideLayout1144.xml"/><Relationship Id="rId16" Type="http://schemas.openxmlformats.org/officeDocument/2006/relationships/slideLayout" Target="../slideLayouts/slideLayout1143.xml"/><Relationship Id="rId19" Type="http://schemas.openxmlformats.org/officeDocument/2006/relationships/slideLayout" Target="../slideLayouts/slideLayout1146.xml"/><Relationship Id="rId18" Type="http://schemas.openxmlformats.org/officeDocument/2006/relationships/slideLayout" Target="../slideLayouts/slideLayout114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98.xml"/><Relationship Id="rId37" Type="http://schemas.openxmlformats.org/officeDocument/2006/relationships/theme" Target="../theme/theme17.xml"/><Relationship Id="rId14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34.xml"/><Relationship Id="rId37" Type="http://schemas.openxmlformats.org/officeDocument/2006/relationships/theme" Target="../theme/theme29.xml"/><Relationship Id="rId14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37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31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68.xml"/><Relationship Id="rId35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70.xml"/><Relationship Id="rId37" Type="http://schemas.openxmlformats.org/officeDocument/2006/relationships/theme" Target="../theme/theme14.xml"/><Relationship Id="rId14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3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22.xml"/><Relationship Id="rId30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01.xml"/><Relationship Id="rId32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04.xml"/><Relationship Id="rId35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03.xml"/><Relationship Id="rId34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06.xml"/><Relationship Id="rId37" Type="http://schemas.openxmlformats.org/officeDocument/2006/relationships/theme" Target="../theme/theme6.xml"/><Relationship Id="rId14" Type="http://schemas.openxmlformats.org/officeDocument/2006/relationships/slideLayout" Target="../slideLayouts/slideLayout205.xml"/><Relationship Id="rId36" Type="http://schemas.openxmlformats.org/officeDocument/2006/relationships/slideLayout" Target="../slideLayouts/slideLayout227.xml"/><Relationship Id="rId17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09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48.xml"/><Relationship Id="rId24" Type="http://schemas.openxmlformats.org/officeDocument/2006/relationships/slideLayout" Target="../slideLayouts/slideLayout251.xml"/><Relationship Id="rId23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26" Type="http://schemas.openxmlformats.org/officeDocument/2006/relationships/slideLayout" Target="../slideLayouts/slideLayout253.xml"/><Relationship Id="rId25" Type="http://schemas.openxmlformats.org/officeDocument/2006/relationships/slideLayout" Target="../slideLayouts/slideLayout252.xml"/><Relationship Id="rId28" Type="http://schemas.openxmlformats.org/officeDocument/2006/relationships/slideLayout" Target="../slideLayouts/slideLayout255.xml"/><Relationship Id="rId27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3.xml"/><Relationship Id="rId29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34.xml"/><Relationship Id="rId8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57.xml"/><Relationship Id="rId11" Type="http://schemas.openxmlformats.org/officeDocument/2006/relationships/slideLayout" Target="../slideLayouts/slideLayout238.xml"/><Relationship Id="rId33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37.xml"/><Relationship Id="rId32" Type="http://schemas.openxmlformats.org/officeDocument/2006/relationships/slideLayout" Target="../slideLayouts/slideLayout259.xml"/><Relationship Id="rId13" Type="http://schemas.openxmlformats.org/officeDocument/2006/relationships/slideLayout" Target="../slideLayouts/slideLayout240.xml"/><Relationship Id="rId35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39.xml"/><Relationship Id="rId34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42.xml"/><Relationship Id="rId37" Type="http://schemas.openxmlformats.org/officeDocument/2006/relationships/theme" Target="../theme/theme30.xml"/><Relationship Id="rId14" Type="http://schemas.openxmlformats.org/officeDocument/2006/relationships/slideLayout" Target="../slideLayouts/slideLayout241.xml"/><Relationship Id="rId36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44.xml"/><Relationship Id="rId16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45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3.xml"/><Relationship Id="rId22" Type="http://schemas.openxmlformats.org/officeDocument/2006/relationships/slideLayout" Target="../slideLayouts/slideLayout285.xml"/><Relationship Id="rId21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287.xml"/><Relationship Id="rId23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Relationship Id="rId26" Type="http://schemas.openxmlformats.org/officeDocument/2006/relationships/slideLayout" Target="../slideLayouts/slideLayout289.xml"/><Relationship Id="rId25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291.xml"/><Relationship Id="rId27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69.xml"/><Relationship Id="rId29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70.xml"/><Relationship Id="rId8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94.xml"/><Relationship Id="rId30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74.xml"/><Relationship Id="rId33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73.xml"/><Relationship Id="rId32" Type="http://schemas.openxmlformats.org/officeDocument/2006/relationships/slideLayout" Target="../slideLayouts/slideLayout295.xml"/><Relationship Id="rId13" Type="http://schemas.openxmlformats.org/officeDocument/2006/relationships/slideLayout" Target="../slideLayouts/slideLayout276.xml"/><Relationship Id="rId35" Type="http://schemas.openxmlformats.org/officeDocument/2006/relationships/slideLayout" Target="../slideLayouts/slideLayout298.xml"/><Relationship Id="rId12" Type="http://schemas.openxmlformats.org/officeDocument/2006/relationships/slideLayout" Target="../slideLayouts/slideLayout275.xml"/><Relationship Id="rId34" Type="http://schemas.openxmlformats.org/officeDocument/2006/relationships/slideLayout" Target="../slideLayouts/slideLayout297.xml"/><Relationship Id="rId15" Type="http://schemas.openxmlformats.org/officeDocument/2006/relationships/slideLayout" Target="../slideLayouts/slideLayout278.xml"/><Relationship Id="rId37" Type="http://schemas.openxmlformats.org/officeDocument/2006/relationships/theme" Target="../theme/theme16.xml"/><Relationship Id="rId14" Type="http://schemas.openxmlformats.org/officeDocument/2006/relationships/slideLayout" Target="../slideLayouts/slideLayout277.xml"/><Relationship Id="rId36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280.xml"/><Relationship Id="rId16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309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3028" name="Google Shape;3028;p309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3971" r:id="rId25"/>
    <p:sldLayoutId id="2147483972" r:id="rId26"/>
    <p:sldLayoutId id="2147483973" r:id="rId27"/>
    <p:sldLayoutId id="2147483974" r:id="rId28"/>
    <p:sldLayoutId id="2147483975" r:id="rId29"/>
    <p:sldLayoutId id="2147483976" r:id="rId30"/>
    <p:sldLayoutId id="2147483977" r:id="rId31"/>
    <p:sldLayoutId id="2147483978" r:id="rId32"/>
    <p:sldLayoutId id="2147483979" r:id="rId33"/>
    <p:sldLayoutId id="2147483980" r:id="rId34"/>
    <p:sldLayoutId id="2147483981" r:id="rId35"/>
    <p:sldLayoutId id="214748398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346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3400" name="Google Shape;3400;p346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  <p:sldLayoutId id="2147484015" r:id="rId33"/>
    <p:sldLayoutId id="2147484016" r:id="rId34"/>
    <p:sldLayoutId id="2147484017" r:id="rId35"/>
    <p:sldLayoutId id="214748401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p383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3772" name="Google Shape;3772;p38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  <p:sldLayoutId id="214748405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420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4144" name="Google Shape;4144;p420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075" r:id="rId21"/>
    <p:sldLayoutId id="2147484076" r:id="rId22"/>
    <p:sldLayoutId id="2147484077" r:id="rId23"/>
    <p:sldLayoutId id="2147484078" r:id="rId24"/>
    <p:sldLayoutId id="2147484079" r:id="rId25"/>
    <p:sldLayoutId id="2147484080" r:id="rId26"/>
    <p:sldLayoutId id="2147484081" r:id="rId27"/>
    <p:sldLayoutId id="2147484082" r:id="rId28"/>
    <p:sldLayoutId id="2147484083" r:id="rId29"/>
    <p:sldLayoutId id="2147484084" r:id="rId30"/>
    <p:sldLayoutId id="2147484085" r:id="rId31"/>
    <p:sldLayoutId id="2147484086" r:id="rId32"/>
    <p:sldLayoutId id="2147484087" r:id="rId33"/>
    <p:sldLayoutId id="2147484088" r:id="rId34"/>
    <p:sldLayoutId id="2147484089" r:id="rId35"/>
    <p:sldLayoutId id="214748409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457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4516" name="Google Shape;4516;p457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886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p494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4888" name="Google Shape;4888;p494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  <p:sldLayoutId id="2147484144" r:id="rId18"/>
    <p:sldLayoutId id="2147484145" r:id="rId19"/>
    <p:sldLayoutId id="2147484146" r:id="rId20"/>
    <p:sldLayoutId id="2147484147" r:id="rId21"/>
    <p:sldLayoutId id="2147484148" r:id="rId22"/>
    <p:sldLayoutId id="2147484149" r:id="rId23"/>
    <p:sldLayoutId id="2147484150" r:id="rId24"/>
    <p:sldLayoutId id="2147484151" r:id="rId25"/>
    <p:sldLayoutId id="2147484152" r:id="rId26"/>
    <p:sldLayoutId id="2147484153" r:id="rId27"/>
    <p:sldLayoutId id="2147484154" r:id="rId28"/>
    <p:sldLayoutId id="2147484155" r:id="rId29"/>
    <p:sldLayoutId id="2147484156" r:id="rId30"/>
    <p:sldLayoutId id="2147484157" r:id="rId31"/>
    <p:sldLayoutId id="2147484158" r:id="rId32"/>
    <p:sldLayoutId id="2147484159" r:id="rId33"/>
    <p:sldLayoutId id="2147484160" r:id="rId34"/>
    <p:sldLayoutId id="2147484161" r:id="rId35"/>
    <p:sldLayoutId id="214748416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53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5260" name="Google Shape;5260;p53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  <p:sldLayoutId id="2147484174" r:id="rId12"/>
    <p:sldLayoutId id="2147484175" r:id="rId13"/>
    <p:sldLayoutId id="2147484176" r:id="rId14"/>
    <p:sldLayoutId id="2147484177" r:id="rId15"/>
    <p:sldLayoutId id="2147484178" r:id="rId16"/>
    <p:sldLayoutId id="2147484179" r:id="rId17"/>
    <p:sldLayoutId id="2147484180" r:id="rId18"/>
    <p:sldLayoutId id="2147484181" r:id="rId19"/>
    <p:sldLayoutId id="2147484182" r:id="rId20"/>
    <p:sldLayoutId id="2147484183" r:id="rId21"/>
    <p:sldLayoutId id="2147484184" r:id="rId22"/>
    <p:sldLayoutId id="2147484185" r:id="rId23"/>
    <p:sldLayoutId id="2147484186" r:id="rId24"/>
    <p:sldLayoutId id="2147484187" r:id="rId25"/>
    <p:sldLayoutId id="2147484188" r:id="rId26"/>
    <p:sldLayoutId id="2147484189" r:id="rId27"/>
    <p:sldLayoutId id="2147484190" r:id="rId28"/>
    <p:sldLayoutId id="2147484191" r:id="rId29"/>
    <p:sldLayoutId id="2147484192" r:id="rId30"/>
    <p:sldLayoutId id="2147484193" r:id="rId31"/>
    <p:sldLayoutId id="2147484194" r:id="rId32"/>
    <p:sldLayoutId id="2147484195" r:id="rId33"/>
    <p:sldLayoutId id="2147484196" r:id="rId34"/>
    <p:sldLayoutId id="2147484197" r:id="rId35"/>
    <p:sldLayoutId id="214748419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568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5632" name="Google Shape;5632;p568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  <p:sldLayoutId id="2147484216" r:id="rId18"/>
    <p:sldLayoutId id="2147484217" r:id="rId19"/>
    <p:sldLayoutId id="2147484218" r:id="rId20"/>
    <p:sldLayoutId id="2147484219" r:id="rId21"/>
    <p:sldLayoutId id="2147484220" r:id="rId22"/>
    <p:sldLayoutId id="2147484221" r:id="rId23"/>
    <p:sldLayoutId id="2147484222" r:id="rId24"/>
    <p:sldLayoutId id="2147484223" r:id="rId25"/>
    <p:sldLayoutId id="2147484224" r:id="rId26"/>
    <p:sldLayoutId id="2147484225" r:id="rId27"/>
    <p:sldLayoutId id="2147484226" r:id="rId28"/>
    <p:sldLayoutId id="2147484227" r:id="rId29"/>
    <p:sldLayoutId id="2147484228" r:id="rId30"/>
    <p:sldLayoutId id="2147484229" r:id="rId31"/>
    <p:sldLayoutId id="2147484230" r:id="rId32"/>
    <p:sldLayoutId id="2147484231" r:id="rId33"/>
    <p:sldLayoutId id="2147484232" r:id="rId34"/>
    <p:sldLayoutId id="2147484233" r:id="rId35"/>
    <p:sldLayoutId id="214748423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02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p605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6004" name="Google Shape;6004;p605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  <p:sldLayoutId id="2147484252" r:id="rId18"/>
    <p:sldLayoutId id="2147484253" r:id="rId19"/>
    <p:sldLayoutId id="2147484254" r:id="rId20"/>
    <p:sldLayoutId id="2147484255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62" r:id="rId28"/>
    <p:sldLayoutId id="2147484263" r:id="rId29"/>
    <p:sldLayoutId id="2147484264" r:id="rId30"/>
    <p:sldLayoutId id="2147484265" r:id="rId31"/>
    <p:sldLayoutId id="2147484266" r:id="rId32"/>
    <p:sldLayoutId id="2147484267" r:id="rId33"/>
    <p:sldLayoutId id="2147484268" r:id="rId34"/>
    <p:sldLayoutId id="2147484269" r:id="rId35"/>
    <p:sldLayoutId id="214748427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74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p642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6376" name="Google Shape;6376;p642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  <p:sldLayoutId id="2147484282" r:id="rId12"/>
    <p:sldLayoutId id="2147484283" r:id="rId13"/>
    <p:sldLayoutId id="2147484284" r:id="rId14"/>
    <p:sldLayoutId id="2147484285" r:id="rId15"/>
    <p:sldLayoutId id="2147484286" r:id="rId16"/>
    <p:sldLayoutId id="2147484287" r:id="rId17"/>
    <p:sldLayoutId id="2147484288" r:id="rId18"/>
    <p:sldLayoutId id="2147484289" r:id="rId19"/>
    <p:sldLayoutId id="2147484290" r:id="rId20"/>
    <p:sldLayoutId id="2147484291" r:id="rId21"/>
    <p:sldLayoutId id="2147484292" r:id="rId22"/>
    <p:sldLayoutId id="2147484293" r:id="rId23"/>
    <p:sldLayoutId id="2147484294" r:id="rId24"/>
    <p:sldLayoutId id="2147484295" r:id="rId25"/>
    <p:sldLayoutId id="2147484296" r:id="rId26"/>
    <p:sldLayoutId id="2147484297" r:id="rId27"/>
    <p:sldLayoutId id="2147484298" r:id="rId28"/>
    <p:sldLayoutId id="2147484299" r:id="rId29"/>
    <p:sldLayoutId id="2147484300" r:id="rId30"/>
    <p:sldLayoutId id="2147484301" r:id="rId31"/>
    <p:sldLayoutId id="2147484302" r:id="rId32"/>
    <p:sldLayoutId id="2147484303" r:id="rId33"/>
    <p:sldLayoutId id="2147484304" r:id="rId34"/>
    <p:sldLayoutId id="2147484305" r:id="rId35"/>
    <p:sldLayoutId id="214748430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46" name="Shape 6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7" name="Google Shape;6747;p679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6748" name="Google Shape;6748;p679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  <p:sldLayoutId id="2147484324" r:id="rId18"/>
    <p:sldLayoutId id="2147484325" r:id="rId19"/>
    <p:sldLayoutId id="2147484326" r:id="rId20"/>
    <p:sldLayoutId id="2147484327" r:id="rId21"/>
    <p:sldLayoutId id="2147484328" r:id="rId22"/>
    <p:sldLayoutId id="2147484329" r:id="rId23"/>
    <p:sldLayoutId id="2147484330" r:id="rId24"/>
    <p:sldLayoutId id="2147484331" r:id="rId25"/>
    <p:sldLayoutId id="2147484332" r:id="rId26"/>
    <p:sldLayoutId id="2147484333" r:id="rId27"/>
    <p:sldLayoutId id="2147484334" r:id="rId28"/>
    <p:sldLayoutId id="2147484335" r:id="rId29"/>
    <p:sldLayoutId id="2147484336" r:id="rId30"/>
    <p:sldLayoutId id="2147484337" r:id="rId31"/>
    <p:sldLayoutId id="2147484338" r:id="rId32"/>
    <p:sldLayoutId id="2147484339" r:id="rId33"/>
    <p:sldLayoutId id="2147484340" r:id="rId34"/>
    <p:sldLayoutId id="2147484341" r:id="rId35"/>
    <p:sldLayoutId id="214748434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18" name="Shape 7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9" name="Google Shape;7119;p716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7120" name="Google Shape;7120;p716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  <p:sldLayoutId id="2147484364" r:id="rId22"/>
    <p:sldLayoutId id="2147484365" r:id="rId23"/>
    <p:sldLayoutId id="2147484366" r:id="rId24"/>
    <p:sldLayoutId id="2147484367" r:id="rId25"/>
    <p:sldLayoutId id="2147484368" r:id="rId26"/>
    <p:sldLayoutId id="2147484369" r:id="rId27"/>
    <p:sldLayoutId id="2147484370" r:id="rId28"/>
    <p:sldLayoutId id="2147484371" r:id="rId29"/>
    <p:sldLayoutId id="2147484372" r:id="rId30"/>
    <p:sldLayoutId id="2147484373" r:id="rId31"/>
    <p:sldLayoutId id="2147484374" r:id="rId32"/>
    <p:sldLayoutId id="2147484375" r:id="rId33"/>
    <p:sldLayoutId id="2147484376" r:id="rId34"/>
    <p:sldLayoutId id="2147484377" r:id="rId35"/>
    <p:sldLayoutId id="214748437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490" name="Shape 7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1" name="Google Shape;7491;p753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7492" name="Google Shape;7492;p75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  <p:sldLayoutId id="2147484396" r:id="rId18"/>
    <p:sldLayoutId id="2147484397" r:id="rId19"/>
    <p:sldLayoutId id="2147484398" r:id="rId20"/>
    <p:sldLayoutId id="2147484399" r:id="rId21"/>
    <p:sldLayoutId id="2147484400" r:id="rId22"/>
    <p:sldLayoutId id="2147484401" r:id="rId23"/>
    <p:sldLayoutId id="2147484402" r:id="rId24"/>
    <p:sldLayoutId id="2147484403" r:id="rId25"/>
    <p:sldLayoutId id="2147484404" r:id="rId26"/>
    <p:sldLayoutId id="2147484405" r:id="rId27"/>
    <p:sldLayoutId id="2147484406" r:id="rId28"/>
    <p:sldLayoutId id="2147484407" r:id="rId29"/>
    <p:sldLayoutId id="2147484408" r:id="rId30"/>
    <p:sldLayoutId id="2147484409" r:id="rId31"/>
    <p:sldLayoutId id="2147484410" r:id="rId32"/>
    <p:sldLayoutId id="2147484411" r:id="rId33"/>
    <p:sldLayoutId id="2147484412" r:id="rId34"/>
    <p:sldLayoutId id="2147484413" r:id="rId35"/>
    <p:sldLayoutId id="214748441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862" name="Shape 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3" name="Google Shape;7863;p790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7864" name="Google Shape;7864;p790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  <p:sldLayoutId id="2147484426" r:id="rId12"/>
    <p:sldLayoutId id="2147484427" r:id="rId13"/>
    <p:sldLayoutId id="2147484428" r:id="rId14"/>
    <p:sldLayoutId id="2147484429" r:id="rId15"/>
    <p:sldLayoutId id="2147484430" r:id="rId16"/>
    <p:sldLayoutId id="2147484431" r:id="rId17"/>
    <p:sldLayoutId id="2147484432" r:id="rId18"/>
    <p:sldLayoutId id="2147484433" r:id="rId19"/>
    <p:sldLayoutId id="2147484434" r:id="rId20"/>
    <p:sldLayoutId id="2147484435" r:id="rId21"/>
    <p:sldLayoutId id="2147484436" r:id="rId22"/>
    <p:sldLayoutId id="2147484437" r:id="rId23"/>
    <p:sldLayoutId id="2147484438" r:id="rId24"/>
    <p:sldLayoutId id="2147484439" r:id="rId25"/>
    <p:sldLayoutId id="2147484440" r:id="rId26"/>
    <p:sldLayoutId id="2147484441" r:id="rId27"/>
    <p:sldLayoutId id="2147484442" r:id="rId28"/>
    <p:sldLayoutId id="2147484443" r:id="rId29"/>
    <p:sldLayoutId id="2147484444" r:id="rId30"/>
    <p:sldLayoutId id="2147484445" r:id="rId31"/>
    <p:sldLayoutId id="2147484446" r:id="rId32"/>
    <p:sldLayoutId id="2147484447" r:id="rId33"/>
    <p:sldLayoutId id="2147484448" r:id="rId34"/>
    <p:sldLayoutId id="2147484449" r:id="rId35"/>
    <p:sldLayoutId id="214748445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34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p827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8236" name="Google Shape;8236;p827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  <p:sldLayoutId id="2147484462" r:id="rId12"/>
    <p:sldLayoutId id="2147484463" r:id="rId13"/>
    <p:sldLayoutId id="2147484464" r:id="rId14"/>
    <p:sldLayoutId id="2147484465" r:id="rId15"/>
    <p:sldLayoutId id="2147484466" r:id="rId16"/>
    <p:sldLayoutId id="2147484467" r:id="rId17"/>
    <p:sldLayoutId id="2147484468" r:id="rId18"/>
    <p:sldLayoutId id="2147484469" r:id="rId19"/>
    <p:sldLayoutId id="2147484470" r:id="rId20"/>
    <p:sldLayoutId id="2147484471" r:id="rId21"/>
    <p:sldLayoutId id="2147484472" r:id="rId22"/>
    <p:sldLayoutId id="2147484473" r:id="rId23"/>
    <p:sldLayoutId id="2147484474" r:id="rId24"/>
    <p:sldLayoutId id="2147484475" r:id="rId25"/>
    <p:sldLayoutId id="2147484476" r:id="rId26"/>
    <p:sldLayoutId id="2147484477" r:id="rId27"/>
    <p:sldLayoutId id="2147484478" r:id="rId28"/>
    <p:sldLayoutId id="2147484479" r:id="rId29"/>
    <p:sldLayoutId id="2147484480" r:id="rId30"/>
    <p:sldLayoutId id="2147484481" r:id="rId31"/>
    <p:sldLayoutId id="2147484482" r:id="rId32"/>
    <p:sldLayoutId id="2147484483" r:id="rId33"/>
    <p:sldLayoutId id="2147484484" r:id="rId34"/>
    <p:sldLayoutId id="2147484485" r:id="rId35"/>
    <p:sldLayoutId id="214748448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606" name="Shape 8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7" name="Google Shape;8607;p864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8608" name="Google Shape;8608;p864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487" r:id="rId1"/>
    <p:sldLayoutId id="2147484488" r:id="rId2"/>
    <p:sldLayoutId id="2147484489" r:id="rId3"/>
    <p:sldLayoutId id="2147484490" r:id="rId4"/>
    <p:sldLayoutId id="2147484491" r:id="rId5"/>
    <p:sldLayoutId id="2147484492" r:id="rId6"/>
    <p:sldLayoutId id="2147484493" r:id="rId7"/>
    <p:sldLayoutId id="2147484494" r:id="rId8"/>
    <p:sldLayoutId id="2147484495" r:id="rId9"/>
    <p:sldLayoutId id="2147484496" r:id="rId10"/>
    <p:sldLayoutId id="2147484497" r:id="rId11"/>
    <p:sldLayoutId id="2147484498" r:id="rId12"/>
    <p:sldLayoutId id="2147484499" r:id="rId13"/>
    <p:sldLayoutId id="2147484500" r:id="rId14"/>
    <p:sldLayoutId id="2147484501" r:id="rId15"/>
    <p:sldLayoutId id="2147484502" r:id="rId16"/>
    <p:sldLayoutId id="2147484503" r:id="rId17"/>
    <p:sldLayoutId id="2147484504" r:id="rId18"/>
    <p:sldLayoutId id="2147484505" r:id="rId19"/>
    <p:sldLayoutId id="2147484506" r:id="rId20"/>
    <p:sldLayoutId id="2147484507" r:id="rId21"/>
    <p:sldLayoutId id="2147484508" r:id="rId22"/>
    <p:sldLayoutId id="2147484509" r:id="rId23"/>
    <p:sldLayoutId id="2147484510" r:id="rId24"/>
    <p:sldLayoutId id="2147484511" r:id="rId25"/>
    <p:sldLayoutId id="2147484512" r:id="rId26"/>
    <p:sldLayoutId id="2147484513" r:id="rId27"/>
    <p:sldLayoutId id="2147484514" r:id="rId28"/>
    <p:sldLayoutId id="2147484515" r:id="rId29"/>
    <p:sldLayoutId id="2147484516" r:id="rId30"/>
    <p:sldLayoutId id="2147484517" r:id="rId31"/>
    <p:sldLayoutId id="2147484518" r:id="rId32"/>
    <p:sldLayoutId id="2147484519" r:id="rId33"/>
    <p:sldLayoutId id="2147484520" r:id="rId34"/>
    <p:sldLayoutId id="2147484521" r:id="rId35"/>
    <p:sldLayoutId id="214748452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978" name="Shape 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9" name="Google Shape;8979;p90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8980" name="Google Shape;8980;p90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  <p:sldLayoutId id="2147484552" r:id="rId30"/>
    <p:sldLayoutId id="2147484553" r:id="rId31"/>
    <p:sldLayoutId id="2147484554" r:id="rId32"/>
    <p:sldLayoutId id="2147484555" r:id="rId33"/>
    <p:sldLayoutId id="2147484556" r:id="rId34"/>
    <p:sldLayoutId id="2147484557" r:id="rId35"/>
    <p:sldLayoutId id="214748455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350" name="Shape 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1" name="Google Shape;9351;p938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9352" name="Google Shape;9352;p938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  <p:sldLayoutId id="2147484571" r:id="rId13"/>
    <p:sldLayoutId id="2147484572" r:id="rId14"/>
    <p:sldLayoutId id="2147484573" r:id="rId15"/>
    <p:sldLayoutId id="2147484574" r:id="rId16"/>
    <p:sldLayoutId id="2147484575" r:id="rId17"/>
    <p:sldLayoutId id="2147484576" r:id="rId18"/>
    <p:sldLayoutId id="2147484577" r:id="rId19"/>
    <p:sldLayoutId id="2147484578" r:id="rId20"/>
    <p:sldLayoutId id="2147484579" r:id="rId21"/>
    <p:sldLayoutId id="2147484580" r:id="rId22"/>
    <p:sldLayoutId id="2147484581" r:id="rId23"/>
    <p:sldLayoutId id="2147484582" r:id="rId24"/>
    <p:sldLayoutId id="2147484583" r:id="rId25"/>
    <p:sldLayoutId id="2147484584" r:id="rId26"/>
    <p:sldLayoutId id="2147484585" r:id="rId27"/>
    <p:sldLayoutId id="2147484586" r:id="rId28"/>
    <p:sldLayoutId id="2147484587" r:id="rId29"/>
    <p:sldLayoutId id="2147484588" r:id="rId30"/>
    <p:sldLayoutId id="2147484589" r:id="rId31"/>
    <p:sldLayoutId id="2147484590" r:id="rId32"/>
    <p:sldLayoutId id="2147484591" r:id="rId33"/>
    <p:sldLayoutId id="2147484592" r:id="rId34"/>
    <p:sldLayoutId id="2147484593" r:id="rId35"/>
    <p:sldLayoutId id="21474845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22" name="Shape 9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3" name="Google Shape;9723;p975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9724" name="Google Shape;9724;p975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595" r:id="rId1"/>
    <p:sldLayoutId id="2147484596" r:id="rId2"/>
    <p:sldLayoutId id="2147484597" r:id="rId3"/>
    <p:sldLayoutId id="2147484598" r:id="rId4"/>
    <p:sldLayoutId id="2147484599" r:id="rId5"/>
    <p:sldLayoutId id="2147484600" r:id="rId6"/>
    <p:sldLayoutId id="2147484601" r:id="rId7"/>
    <p:sldLayoutId id="2147484602" r:id="rId8"/>
    <p:sldLayoutId id="2147484603" r:id="rId9"/>
    <p:sldLayoutId id="2147484604" r:id="rId10"/>
    <p:sldLayoutId id="2147484605" r:id="rId11"/>
    <p:sldLayoutId id="2147484606" r:id="rId12"/>
    <p:sldLayoutId id="2147484607" r:id="rId13"/>
    <p:sldLayoutId id="2147484608" r:id="rId14"/>
    <p:sldLayoutId id="2147484609" r:id="rId15"/>
    <p:sldLayoutId id="2147484610" r:id="rId16"/>
    <p:sldLayoutId id="2147484611" r:id="rId17"/>
    <p:sldLayoutId id="2147484612" r:id="rId18"/>
    <p:sldLayoutId id="2147484613" r:id="rId19"/>
    <p:sldLayoutId id="2147484614" r:id="rId20"/>
    <p:sldLayoutId id="2147484615" r:id="rId21"/>
    <p:sldLayoutId id="2147484616" r:id="rId22"/>
    <p:sldLayoutId id="2147484617" r:id="rId23"/>
    <p:sldLayoutId id="2147484618" r:id="rId24"/>
    <p:sldLayoutId id="2147484619" r:id="rId25"/>
    <p:sldLayoutId id="2147484620" r:id="rId26"/>
    <p:sldLayoutId id="2147484621" r:id="rId27"/>
    <p:sldLayoutId id="2147484622" r:id="rId28"/>
    <p:sldLayoutId id="2147484623" r:id="rId29"/>
    <p:sldLayoutId id="2147484624" r:id="rId30"/>
    <p:sldLayoutId id="2147484625" r:id="rId31"/>
    <p:sldLayoutId id="2147484626" r:id="rId32"/>
    <p:sldLayoutId id="2147484627" r:id="rId33"/>
    <p:sldLayoutId id="2147484628" r:id="rId34"/>
    <p:sldLayoutId id="2147484629" r:id="rId35"/>
    <p:sldLayoutId id="214748463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094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Google Shape;10095;p1012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0096" name="Google Shape;10096;p1012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  <p:sldLayoutId id="2147484642" r:id="rId12"/>
    <p:sldLayoutId id="2147484643" r:id="rId13"/>
    <p:sldLayoutId id="2147484644" r:id="rId14"/>
    <p:sldLayoutId id="2147484645" r:id="rId15"/>
    <p:sldLayoutId id="2147484646" r:id="rId16"/>
    <p:sldLayoutId id="2147484647" r:id="rId17"/>
    <p:sldLayoutId id="2147484648" r:id="rId18"/>
    <p:sldLayoutId id="2147484649" r:id="rId19"/>
    <p:sldLayoutId id="2147484650" r:id="rId20"/>
    <p:sldLayoutId id="2147484651" r:id="rId21"/>
    <p:sldLayoutId id="2147484652" r:id="rId22"/>
    <p:sldLayoutId id="2147484653" r:id="rId23"/>
    <p:sldLayoutId id="2147484654" r:id="rId24"/>
    <p:sldLayoutId id="2147484655" r:id="rId25"/>
    <p:sldLayoutId id="2147484656" r:id="rId26"/>
    <p:sldLayoutId id="2147484657" r:id="rId27"/>
    <p:sldLayoutId id="2147484658" r:id="rId28"/>
    <p:sldLayoutId id="2147484659" r:id="rId29"/>
    <p:sldLayoutId id="2147484660" r:id="rId30"/>
    <p:sldLayoutId id="2147484661" r:id="rId31"/>
    <p:sldLayoutId id="2147484662" r:id="rId32"/>
    <p:sldLayoutId id="2147484663" r:id="rId33"/>
    <p:sldLayoutId id="2147484664" r:id="rId34"/>
    <p:sldLayoutId id="2147484665" r:id="rId35"/>
    <p:sldLayoutId id="214748466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424" name="Google Shape;424;p50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466" name="Shape 10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7" name="Google Shape;10467;p1049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0468" name="Google Shape;10468;p1049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667" r:id="rId1"/>
    <p:sldLayoutId id="2147484668" r:id="rId2"/>
    <p:sldLayoutId id="2147484669" r:id="rId3"/>
    <p:sldLayoutId id="2147484670" r:id="rId4"/>
    <p:sldLayoutId id="2147484671" r:id="rId5"/>
    <p:sldLayoutId id="2147484672" r:id="rId6"/>
    <p:sldLayoutId id="2147484673" r:id="rId7"/>
    <p:sldLayoutId id="2147484674" r:id="rId8"/>
    <p:sldLayoutId id="2147484675" r:id="rId9"/>
    <p:sldLayoutId id="2147484676" r:id="rId10"/>
    <p:sldLayoutId id="2147484677" r:id="rId11"/>
    <p:sldLayoutId id="2147484678" r:id="rId12"/>
    <p:sldLayoutId id="2147484679" r:id="rId13"/>
    <p:sldLayoutId id="2147484680" r:id="rId14"/>
    <p:sldLayoutId id="2147484681" r:id="rId15"/>
    <p:sldLayoutId id="2147484682" r:id="rId16"/>
    <p:sldLayoutId id="2147484683" r:id="rId17"/>
    <p:sldLayoutId id="2147484684" r:id="rId18"/>
    <p:sldLayoutId id="2147484685" r:id="rId19"/>
    <p:sldLayoutId id="2147484686" r:id="rId20"/>
    <p:sldLayoutId id="2147484687" r:id="rId21"/>
    <p:sldLayoutId id="2147484688" r:id="rId22"/>
    <p:sldLayoutId id="2147484689" r:id="rId23"/>
    <p:sldLayoutId id="2147484690" r:id="rId24"/>
    <p:sldLayoutId id="2147484691" r:id="rId25"/>
    <p:sldLayoutId id="2147484692" r:id="rId26"/>
    <p:sldLayoutId id="2147484693" r:id="rId27"/>
    <p:sldLayoutId id="2147484694" r:id="rId28"/>
    <p:sldLayoutId id="2147484695" r:id="rId29"/>
    <p:sldLayoutId id="2147484696" r:id="rId30"/>
    <p:sldLayoutId id="2147484697" r:id="rId31"/>
    <p:sldLayoutId id="2147484698" r:id="rId32"/>
    <p:sldLayoutId id="2147484699" r:id="rId33"/>
    <p:sldLayoutId id="2147484700" r:id="rId34"/>
    <p:sldLayoutId id="2147484701" r:id="rId35"/>
    <p:sldLayoutId id="214748470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838" name="Shape 10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9" name="Google Shape;10839;p1086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0840" name="Google Shape;10840;p1086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703" r:id="rId1"/>
    <p:sldLayoutId id="2147484704" r:id="rId2"/>
    <p:sldLayoutId id="2147484705" r:id="rId3"/>
    <p:sldLayoutId id="2147484706" r:id="rId4"/>
    <p:sldLayoutId id="2147484707" r:id="rId5"/>
    <p:sldLayoutId id="2147484708" r:id="rId6"/>
    <p:sldLayoutId id="2147484709" r:id="rId7"/>
    <p:sldLayoutId id="2147484710" r:id="rId8"/>
    <p:sldLayoutId id="2147484711" r:id="rId9"/>
    <p:sldLayoutId id="2147484712" r:id="rId10"/>
    <p:sldLayoutId id="2147484713" r:id="rId11"/>
    <p:sldLayoutId id="2147484714" r:id="rId12"/>
    <p:sldLayoutId id="2147484715" r:id="rId13"/>
    <p:sldLayoutId id="2147484716" r:id="rId14"/>
    <p:sldLayoutId id="2147484717" r:id="rId15"/>
    <p:sldLayoutId id="2147484718" r:id="rId16"/>
    <p:sldLayoutId id="2147484719" r:id="rId17"/>
    <p:sldLayoutId id="2147484720" r:id="rId18"/>
    <p:sldLayoutId id="2147484721" r:id="rId19"/>
    <p:sldLayoutId id="2147484722" r:id="rId20"/>
    <p:sldLayoutId id="2147484723" r:id="rId21"/>
    <p:sldLayoutId id="2147484724" r:id="rId22"/>
    <p:sldLayoutId id="2147484725" r:id="rId23"/>
    <p:sldLayoutId id="2147484726" r:id="rId24"/>
    <p:sldLayoutId id="2147484727" r:id="rId25"/>
    <p:sldLayoutId id="2147484728" r:id="rId26"/>
    <p:sldLayoutId id="2147484729" r:id="rId27"/>
    <p:sldLayoutId id="2147484730" r:id="rId28"/>
    <p:sldLayoutId id="2147484731" r:id="rId29"/>
    <p:sldLayoutId id="2147484732" r:id="rId30"/>
    <p:sldLayoutId id="2147484733" r:id="rId31"/>
    <p:sldLayoutId id="2147484734" r:id="rId32"/>
    <p:sldLayoutId id="2147484735" r:id="rId33"/>
    <p:sldLayoutId id="2147484736" r:id="rId34"/>
    <p:sldLayoutId id="2147484737" r:id="rId35"/>
    <p:sldLayoutId id="214748473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210" name="Shape 1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1" name="Google Shape;11211;p1123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1212" name="Google Shape;11212;p112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  <p:sldLayoutId id="2147484751" r:id="rId13"/>
    <p:sldLayoutId id="2147484752" r:id="rId14"/>
    <p:sldLayoutId id="2147484753" r:id="rId15"/>
    <p:sldLayoutId id="2147484754" r:id="rId16"/>
    <p:sldLayoutId id="2147484755" r:id="rId17"/>
    <p:sldLayoutId id="2147484756" r:id="rId18"/>
    <p:sldLayoutId id="2147484757" r:id="rId19"/>
    <p:sldLayoutId id="2147484758" r:id="rId20"/>
    <p:sldLayoutId id="2147484759" r:id="rId21"/>
    <p:sldLayoutId id="2147484760" r:id="rId22"/>
    <p:sldLayoutId id="2147484761" r:id="rId23"/>
    <p:sldLayoutId id="2147484762" r:id="rId24"/>
    <p:sldLayoutId id="2147484763" r:id="rId25"/>
    <p:sldLayoutId id="2147484764" r:id="rId26"/>
    <p:sldLayoutId id="2147484765" r:id="rId27"/>
    <p:sldLayoutId id="2147484766" r:id="rId28"/>
    <p:sldLayoutId id="2147484767" r:id="rId29"/>
    <p:sldLayoutId id="2147484768" r:id="rId30"/>
    <p:sldLayoutId id="2147484769" r:id="rId31"/>
    <p:sldLayoutId id="2147484770" r:id="rId32"/>
    <p:sldLayoutId id="2147484771" r:id="rId33"/>
    <p:sldLayoutId id="2147484772" r:id="rId34"/>
    <p:sldLayoutId id="2147484773" r:id="rId35"/>
    <p:sldLayoutId id="214748477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582" name="Shape 1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3" name="Google Shape;11583;p1160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1584" name="Google Shape;11584;p1160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775" r:id="rId1"/>
    <p:sldLayoutId id="2147484776" r:id="rId2"/>
    <p:sldLayoutId id="2147484777" r:id="rId3"/>
    <p:sldLayoutId id="2147484778" r:id="rId4"/>
    <p:sldLayoutId id="2147484779" r:id="rId5"/>
    <p:sldLayoutId id="2147484780" r:id="rId6"/>
    <p:sldLayoutId id="2147484781" r:id="rId7"/>
    <p:sldLayoutId id="2147484782" r:id="rId8"/>
    <p:sldLayoutId id="2147484783" r:id="rId9"/>
    <p:sldLayoutId id="2147484784" r:id="rId10"/>
    <p:sldLayoutId id="2147484785" r:id="rId11"/>
    <p:sldLayoutId id="2147484786" r:id="rId12"/>
    <p:sldLayoutId id="2147484787" r:id="rId13"/>
    <p:sldLayoutId id="2147484788" r:id="rId14"/>
    <p:sldLayoutId id="2147484789" r:id="rId15"/>
    <p:sldLayoutId id="2147484790" r:id="rId16"/>
    <p:sldLayoutId id="2147484791" r:id="rId17"/>
    <p:sldLayoutId id="2147484792" r:id="rId18"/>
    <p:sldLayoutId id="2147484793" r:id="rId19"/>
    <p:sldLayoutId id="2147484794" r:id="rId20"/>
    <p:sldLayoutId id="2147484795" r:id="rId21"/>
    <p:sldLayoutId id="2147484796" r:id="rId22"/>
    <p:sldLayoutId id="2147484797" r:id="rId23"/>
    <p:sldLayoutId id="2147484798" r:id="rId24"/>
    <p:sldLayoutId id="2147484799" r:id="rId25"/>
    <p:sldLayoutId id="2147484800" r:id="rId26"/>
    <p:sldLayoutId id="2147484801" r:id="rId27"/>
    <p:sldLayoutId id="2147484802" r:id="rId28"/>
    <p:sldLayoutId id="2147484803" r:id="rId29"/>
    <p:sldLayoutId id="2147484804" r:id="rId30"/>
    <p:sldLayoutId id="2147484805" r:id="rId31"/>
    <p:sldLayoutId id="2147484806" r:id="rId32"/>
    <p:sldLayoutId id="2147484807" r:id="rId33"/>
    <p:sldLayoutId id="2147484808" r:id="rId34"/>
    <p:sldLayoutId id="2147484809" r:id="rId35"/>
    <p:sldLayoutId id="214748481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7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796" name="Google Shape;796;p87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4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168" name="Google Shape;1168;p124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6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540" name="Google Shape;1540;p16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98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1912" name="Google Shape;1912;p198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  <p:sldLayoutId id="2147483867" r:id="rId29"/>
    <p:sldLayoutId id="2147483868" r:id="rId30"/>
    <p:sldLayoutId id="2147483869" r:id="rId31"/>
    <p:sldLayoutId id="2147483870" r:id="rId32"/>
    <p:sldLayoutId id="2147483871" r:id="rId33"/>
    <p:sldLayoutId id="2147483872" r:id="rId34"/>
    <p:sldLayoutId id="2147483873" r:id="rId35"/>
    <p:sldLayoutId id="214748387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35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2284" name="Google Shape;2284;p235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  <p:sldLayoutId id="2147483901" r:id="rId27"/>
    <p:sldLayoutId id="2147483902" r:id="rId28"/>
    <p:sldLayoutId id="2147483903" r:id="rId29"/>
    <p:sldLayoutId id="2147483904" r:id="rId30"/>
    <p:sldLayoutId id="2147483905" r:id="rId31"/>
    <p:sldLayoutId id="2147483906" r:id="rId32"/>
    <p:sldLayoutId id="2147483907" r:id="rId33"/>
    <p:sldLayoutId id="2147483908" r:id="rId34"/>
    <p:sldLayoutId id="2147483909" r:id="rId35"/>
    <p:sldLayoutId id="214748391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272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/>
        </p:txBody>
      </p:sp>
      <p:sp>
        <p:nvSpPr>
          <p:cNvPr id="2656" name="Google Shape;2656;p272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  <p:sldLayoutId id="2147483928" r:id="rId18"/>
    <p:sldLayoutId id="2147483929" r:id="rId19"/>
    <p:sldLayoutId id="2147483930" r:id="rId20"/>
    <p:sldLayoutId id="2147483931" r:id="rId21"/>
    <p:sldLayoutId id="2147483932" r:id="rId22"/>
    <p:sldLayoutId id="2147483933" r:id="rId23"/>
    <p:sldLayoutId id="2147483934" r:id="rId24"/>
    <p:sldLayoutId id="2147483935" r:id="rId25"/>
    <p:sldLayoutId id="2147483936" r:id="rId26"/>
    <p:sldLayoutId id="2147483937" r:id="rId27"/>
    <p:sldLayoutId id="2147483938" r:id="rId28"/>
    <p:sldLayoutId id="2147483939" r:id="rId29"/>
    <p:sldLayoutId id="2147483940" r:id="rId30"/>
    <p:sldLayoutId id="2147483941" r:id="rId31"/>
    <p:sldLayoutId id="2147483942" r:id="rId32"/>
    <p:sldLayoutId id="2147483943" r:id="rId33"/>
    <p:sldLayoutId id="2147483944" r:id="rId34"/>
    <p:sldLayoutId id="2147483945" r:id="rId35"/>
    <p:sldLayoutId id="214748394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7" name="Shape 1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8" name="Google Shape;11958;p1197"/>
          <p:cNvSpPr txBox="1"/>
          <p:nvPr>
            <p:ph type="ctrTitle"/>
          </p:nvPr>
        </p:nvSpPr>
        <p:spPr>
          <a:xfrm>
            <a:off x="228000" y="1152275"/>
            <a:ext cx="86880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Kaggle Competition :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Zillow’s Home Value Prediction (Zestimate)</a:t>
            </a:r>
            <a:endParaRPr sz="3200"/>
          </a:p>
        </p:txBody>
      </p:sp>
      <p:sp>
        <p:nvSpPr>
          <p:cNvPr id="11959" name="Google Shape;11959;p1197"/>
          <p:cNvSpPr txBox="1"/>
          <p:nvPr>
            <p:ph idx="1" type="subTitle"/>
          </p:nvPr>
        </p:nvSpPr>
        <p:spPr>
          <a:xfrm>
            <a:off x="228000" y="2756703"/>
            <a:ext cx="41130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Chockalingam Kasi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Erica Er Ming Chee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 Neo Jun Hui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Vedula Kartikeya</a:t>
            </a:r>
            <a:endParaRPr/>
          </a:p>
        </p:txBody>
      </p:sp>
      <p:sp>
        <p:nvSpPr>
          <p:cNvPr id="11960" name="Google Shape;11960;p1197"/>
          <p:cNvSpPr txBox="1"/>
          <p:nvPr/>
        </p:nvSpPr>
        <p:spPr>
          <a:xfrm>
            <a:off x="5484125" y="4175100"/>
            <a:ext cx="36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AY22/23 S1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CX4041 Machine Learning Project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1961" name="Google Shape;11961;p1197"/>
          <p:cNvCxnSpPr/>
          <p:nvPr/>
        </p:nvCxnSpPr>
        <p:spPr>
          <a:xfrm>
            <a:off x="304200" y="2617013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2" name="Shape 1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" name="Google Shape;12083;p1206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4" name="Google Shape;12084;p1206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5" name="Google Shape;12085;p1206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6" name="Google Shape;12086;p1206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7" name="Google Shape;12087;p1206"/>
          <p:cNvGrpSpPr/>
          <p:nvPr/>
        </p:nvGrpSpPr>
        <p:grpSpPr>
          <a:xfrm>
            <a:off x="4615407" y="1002366"/>
            <a:ext cx="4011256" cy="3291150"/>
            <a:chOff x="4580169" y="849975"/>
            <a:chExt cx="4011256" cy="3291150"/>
          </a:xfrm>
        </p:grpSpPr>
        <p:pic>
          <p:nvPicPr>
            <p:cNvPr id="12088" name="Google Shape;12088;p12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0169" y="849975"/>
              <a:ext cx="4011256" cy="26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9" name="Google Shape;12089;p1206"/>
            <p:cNvSpPr txBox="1"/>
            <p:nvPr/>
          </p:nvSpPr>
          <p:spPr>
            <a:xfrm>
              <a:off x="5182847" y="3538425"/>
              <a:ext cx="28059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Heatmap to determine correlation for </a:t>
              </a:r>
              <a:r>
                <a:rPr b="1" lang="en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discrete</a:t>
              </a: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variable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2090" name="Google Shape;12090;p1206"/>
          <p:cNvGrpSpPr/>
          <p:nvPr/>
        </p:nvGrpSpPr>
        <p:grpSpPr>
          <a:xfrm>
            <a:off x="517337" y="849966"/>
            <a:ext cx="3617250" cy="3302684"/>
            <a:chOff x="482100" y="671341"/>
            <a:chExt cx="3617250" cy="3302684"/>
          </a:xfrm>
        </p:grpSpPr>
        <p:sp>
          <p:nvSpPr>
            <p:cNvPr id="12091" name="Google Shape;12091;p1206"/>
            <p:cNvSpPr txBox="1"/>
            <p:nvPr/>
          </p:nvSpPr>
          <p:spPr>
            <a:xfrm>
              <a:off x="726675" y="3538425"/>
              <a:ext cx="3270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Heatmap to determine correlation for </a:t>
              </a:r>
              <a:r>
                <a:rPr b="1" lang="en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continuous</a:t>
              </a: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variable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2092" name="Google Shape;12092;p12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100" y="671341"/>
              <a:ext cx="3617250" cy="28120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6" name="Shape 1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7" name="Google Shape;12097;p1207"/>
          <p:cNvSpPr txBox="1"/>
          <p:nvPr>
            <p:ph type="title"/>
          </p:nvPr>
        </p:nvSpPr>
        <p:spPr>
          <a:xfrm>
            <a:off x="1138500" y="2746200"/>
            <a:ext cx="68670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2098" name="Google Shape;12098;p1207"/>
          <p:cNvSpPr txBox="1"/>
          <p:nvPr>
            <p:ph idx="2" type="title"/>
          </p:nvPr>
        </p:nvSpPr>
        <p:spPr>
          <a:xfrm>
            <a:off x="3698400" y="12882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04</a:t>
            </a:r>
            <a:endParaRPr sz="10000">
              <a:solidFill>
                <a:schemeClr val="accent1"/>
              </a:solidFill>
            </a:endParaRPr>
          </a:p>
        </p:txBody>
      </p:sp>
      <p:sp>
        <p:nvSpPr>
          <p:cNvPr id="12099" name="Google Shape;12099;p1207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0" name="Google Shape;12100;p1207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1" name="Google Shape;12101;p1207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2" name="Google Shape;12102;p1207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6" name="Shape 1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7" name="Google Shape;12107;p1208"/>
          <p:cNvGrpSpPr/>
          <p:nvPr/>
        </p:nvGrpSpPr>
        <p:grpSpPr>
          <a:xfrm>
            <a:off x="696421" y="1664713"/>
            <a:ext cx="4683179" cy="2211761"/>
            <a:chOff x="766746" y="1588513"/>
            <a:chExt cx="4683179" cy="2211761"/>
          </a:xfrm>
        </p:grpSpPr>
        <p:sp>
          <p:nvSpPr>
            <p:cNvPr id="12108" name="Google Shape;12108;p1208"/>
            <p:cNvSpPr txBox="1"/>
            <p:nvPr/>
          </p:nvSpPr>
          <p:spPr>
            <a:xfrm>
              <a:off x="766746" y="1588513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01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09" name="Google Shape;12109;p1208"/>
            <p:cNvSpPr txBox="1"/>
            <p:nvPr/>
          </p:nvSpPr>
          <p:spPr>
            <a:xfrm>
              <a:off x="1893131" y="1588513"/>
              <a:ext cx="28545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Data Preparation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110" name="Google Shape;12110;p1208"/>
            <p:cNvSpPr txBox="1"/>
            <p:nvPr/>
          </p:nvSpPr>
          <p:spPr>
            <a:xfrm>
              <a:off x="766746" y="2191772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02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11" name="Google Shape;12111;p1208"/>
            <p:cNvSpPr txBox="1"/>
            <p:nvPr/>
          </p:nvSpPr>
          <p:spPr>
            <a:xfrm>
              <a:off x="1893131" y="2191771"/>
              <a:ext cx="28545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Processing of Features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112" name="Google Shape;12112;p1208"/>
            <p:cNvSpPr txBox="1"/>
            <p:nvPr/>
          </p:nvSpPr>
          <p:spPr>
            <a:xfrm>
              <a:off x="766746" y="2795013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03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13" name="Google Shape;12113;p1208"/>
            <p:cNvSpPr txBox="1"/>
            <p:nvPr/>
          </p:nvSpPr>
          <p:spPr>
            <a:xfrm>
              <a:off x="1893131" y="2795013"/>
              <a:ext cx="28545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Conversion of Features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114" name="Google Shape;12114;p1208"/>
            <p:cNvSpPr txBox="1"/>
            <p:nvPr/>
          </p:nvSpPr>
          <p:spPr>
            <a:xfrm>
              <a:off x="766746" y="3398274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04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15" name="Google Shape;12115;p1208"/>
            <p:cNvSpPr txBox="1"/>
            <p:nvPr/>
          </p:nvSpPr>
          <p:spPr>
            <a:xfrm>
              <a:off x="1893125" y="3398274"/>
              <a:ext cx="35568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Removing features containing 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missing data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2116" name="Google Shape;12116;p1208"/>
          <p:cNvGrpSpPr/>
          <p:nvPr/>
        </p:nvGrpSpPr>
        <p:grpSpPr>
          <a:xfrm>
            <a:off x="4619096" y="1664713"/>
            <a:ext cx="3980885" cy="2211763"/>
            <a:chOff x="766746" y="1588513"/>
            <a:chExt cx="3980885" cy="2211763"/>
          </a:xfrm>
        </p:grpSpPr>
        <p:sp>
          <p:nvSpPr>
            <p:cNvPr id="12117" name="Google Shape;12117;p1208"/>
            <p:cNvSpPr txBox="1"/>
            <p:nvPr/>
          </p:nvSpPr>
          <p:spPr>
            <a:xfrm>
              <a:off x="766746" y="1588513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05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18" name="Google Shape;12118;p1208"/>
            <p:cNvSpPr txBox="1"/>
            <p:nvPr/>
          </p:nvSpPr>
          <p:spPr>
            <a:xfrm>
              <a:off x="1893131" y="1588513"/>
              <a:ext cx="28545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Replacing null values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119" name="Google Shape;12119;p1208"/>
            <p:cNvSpPr txBox="1"/>
            <p:nvPr/>
          </p:nvSpPr>
          <p:spPr>
            <a:xfrm>
              <a:off x="766746" y="2191772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06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20" name="Google Shape;12120;p1208"/>
            <p:cNvSpPr txBox="1"/>
            <p:nvPr/>
          </p:nvSpPr>
          <p:spPr>
            <a:xfrm>
              <a:off x="1893131" y="2191771"/>
              <a:ext cx="28545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One-hot encoding 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121" name="Google Shape;12121;p1208"/>
            <p:cNvSpPr txBox="1"/>
            <p:nvPr/>
          </p:nvSpPr>
          <p:spPr>
            <a:xfrm>
              <a:off x="766746" y="2795013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07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22" name="Google Shape;12122;p1208"/>
            <p:cNvSpPr txBox="1"/>
            <p:nvPr/>
          </p:nvSpPr>
          <p:spPr>
            <a:xfrm>
              <a:off x="1893131" y="2795013"/>
              <a:ext cx="28545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Recursive Feature Elimination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123" name="Google Shape;12123;p1208"/>
            <p:cNvSpPr txBox="1"/>
            <p:nvPr/>
          </p:nvSpPr>
          <p:spPr>
            <a:xfrm>
              <a:off x="766746" y="3398272"/>
              <a:ext cx="1172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Rozha One"/>
                  <a:ea typeface="Rozha One"/>
                  <a:cs typeface="Rozha One"/>
                  <a:sym typeface="Rozha One"/>
                </a:rPr>
                <a:t>08</a:t>
              </a:r>
              <a:endPara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endParaRPr>
            </a:p>
          </p:txBody>
        </p:sp>
        <p:sp>
          <p:nvSpPr>
            <p:cNvPr id="12124" name="Google Shape;12124;p1208"/>
            <p:cNvSpPr txBox="1"/>
            <p:nvPr/>
          </p:nvSpPr>
          <p:spPr>
            <a:xfrm>
              <a:off x="1893125" y="3398275"/>
              <a:ext cx="2531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Train-test split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2125" name="Google Shape;12125;p1208"/>
          <p:cNvSpPr txBox="1"/>
          <p:nvPr>
            <p:ph type="ctrTitle"/>
          </p:nvPr>
        </p:nvSpPr>
        <p:spPr>
          <a:xfrm>
            <a:off x="1871850" y="73174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Feature Engineering</a:t>
            </a:r>
            <a:endParaRPr sz="2700"/>
          </a:p>
        </p:txBody>
      </p:sp>
      <p:sp>
        <p:nvSpPr>
          <p:cNvPr id="12126" name="Google Shape;12126;p1208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7" name="Google Shape;12127;p1208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8" name="Google Shape;12128;p1208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9" name="Google Shape;12129;p1208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3" name="Shape 1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" name="Google Shape;12134;p1209"/>
          <p:cNvSpPr txBox="1"/>
          <p:nvPr>
            <p:ph idx="1" type="body"/>
          </p:nvPr>
        </p:nvSpPr>
        <p:spPr>
          <a:xfrm>
            <a:off x="720000" y="1548900"/>
            <a:ext cx="7704000" cy="25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Combine the 4 csv files, namely properties_2016.csv, properties_2017.csv, train_2016_v2.csv, and train_2017.csv into a single dataframe.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Perform </a:t>
            </a:r>
            <a:r>
              <a:rPr b="1" lang="en" sz="1400">
                <a:solidFill>
                  <a:schemeClr val="accent1"/>
                </a:solidFill>
              </a:rPr>
              <a:t>exploratory data analysis</a:t>
            </a:r>
            <a:r>
              <a:rPr lang="en" sz="1400"/>
              <a:t> to take gain an understanding of the dataset.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This involved hypothesis generation, hypothesis testing, exploring the dataset, and univariate and bivariate analysis.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Furthermore, we implemented a series of steps to prepare a proper dataset for both training and testing.</a:t>
            </a:r>
            <a:endParaRPr sz="1400"/>
          </a:p>
        </p:txBody>
      </p:sp>
      <p:sp>
        <p:nvSpPr>
          <p:cNvPr id="12135" name="Google Shape;12135;p1209"/>
          <p:cNvSpPr txBox="1"/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Preparation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6" name="Google Shape;12136;p1209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7" name="Google Shape;12137;p1209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8" name="Google Shape;12138;p1209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9" name="Google Shape;12139;p1209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3" name="Shape 1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" name="Google Shape;12144;p1210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of features</a:t>
            </a:r>
            <a:endParaRPr/>
          </a:p>
        </p:txBody>
      </p:sp>
      <p:sp>
        <p:nvSpPr>
          <p:cNvPr id="12145" name="Google Shape;12145;p1210"/>
          <p:cNvSpPr txBox="1"/>
          <p:nvPr>
            <p:ph idx="4294967295" type="subTitle"/>
          </p:nvPr>
        </p:nvSpPr>
        <p:spPr>
          <a:xfrm>
            <a:off x="554850" y="1409425"/>
            <a:ext cx="35439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1.	Conversion and combining of features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: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2.	Representing Features as Binary: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46" name="Google Shape;12146;p1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285" y="1448125"/>
            <a:ext cx="4347606" cy="966953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2147" name="Google Shape;12147;p1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344" y="3286363"/>
            <a:ext cx="4377132" cy="72337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2148" name="Google Shape;12148;p1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275" y="2544237"/>
            <a:ext cx="4399276" cy="54621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2149" name="Google Shape;12149;p1210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0" name="Google Shape;12150;p1210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1" name="Google Shape;12151;p1210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2" name="Google Shape;12152;p1210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6" name="Shape 1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7" name="Google Shape;12157;p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53" y="1528496"/>
            <a:ext cx="2655795" cy="2759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8" name="Google Shape;12158;p1211"/>
          <p:cNvGrpSpPr/>
          <p:nvPr/>
        </p:nvGrpSpPr>
        <p:grpSpPr>
          <a:xfrm>
            <a:off x="1584855" y="1415922"/>
            <a:ext cx="2948718" cy="2984669"/>
            <a:chOff x="1780525" y="1444600"/>
            <a:chExt cx="2767450" cy="2766400"/>
          </a:xfrm>
        </p:grpSpPr>
        <p:cxnSp>
          <p:nvCxnSpPr>
            <p:cNvPr id="12159" name="Google Shape;12159;p1211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0" name="Google Shape;12160;p1211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1" name="Google Shape;12161;p1211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2" name="Google Shape;12162;p1211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63" name="Google Shape;12163;p1211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4" name="Google Shape;12164;p1211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5" name="Google Shape;12165;p1211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6" name="Google Shape;12166;p1211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7" name="Google Shape;12167;p1211"/>
          <p:cNvSpPr txBox="1"/>
          <p:nvPr>
            <p:ph type="ctrTitle"/>
          </p:nvPr>
        </p:nvSpPr>
        <p:spPr>
          <a:xfrm>
            <a:off x="465525" y="720400"/>
            <a:ext cx="82206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Removing features filled with missing data</a:t>
            </a:r>
            <a:endParaRPr sz="2700"/>
          </a:p>
        </p:txBody>
      </p:sp>
      <p:sp>
        <p:nvSpPr>
          <p:cNvPr id="12168" name="Google Shape;12168;p1211"/>
          <p:cNvSpPr txBox="1"/>
          <p:nvPr>
            <p:ph idx="1" type="subTitle"/>
          </p:nvPr>
        </p:nvSpPr>
        <p:spPr>
          <a:xfrm>
            <a:off x="4903550" y="1548950"/>
            <a:ext cx="25593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</a:t>
            </a:r>
            <a:r>
              <a:rPr lang="en"/>
              <a:t>ome features that contain mostly empty values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Features with 87% and above of its data missing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2" name="Shape 1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3" name="Google Shape;12173;p1212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Replacing null values</a:t>
            </a:r>
            <a:endParaRPr/>
          </a:p>
        </p:txBody>
      </p:sp>
      <p:sp>
        <p:nvSpPr>
          <p:cNvPr id="12174" name="Google Shape;12174;p1212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5" name="Google Shape;12175;p1212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6" name="Google Shape;12176;p1212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7" name="Google Shape;12177;p1212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8" name="Google Shape;12178;p1212"/>
          <p:cNvSpPr txBox="1"/>
          <p:nvPr/>
        </p:nvSpPr>
        <p:spPr>
          <a:xfrm>
            <a:off x="713225" y="1521500"/>
            <a:ext cx="7717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For each data entry, some feature values may be missing. One way to resolve this is to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remove the missing value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and 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replace each value with 0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. During the model training process, a value of 0 may have little influence on the output.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For simplicity, we replaced the nan values with 0, using the fillna() function. This is to fit the data into the training model without facing any errors.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2" name="Shape 1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3" name="Google Shape;12183;p1213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4" name="Google Shape;12184;p1213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5" name="Google Shape;12185;p1213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6" name="Google Shape;12186;p1213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7" name="Google Shape;12187;p1213"/>
          <p:cNvSpPr txBox="1"/>
          <p:nvPr>
            <p:ph idx="429496729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One-hot encoding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188" name="Google Shape;12188;p1213"/>
          <p:cNvSpPr txBox="1"/>
          <p:nvPr/>
        </p:nvSpPr>
        <p:spPr>
          <a:xfrm>
            <a:off x="713225" y="1521500"/>
            <a:ext cx="771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Used on categorical features, such as 'airconditioningtypeid' and 'heatingorsystemtypeid'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Remove the relation between small integer value and high integer value.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89" name="Google Shape;12189;p1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913" y="2495550"/>
            <a:ext cx="3858174" cy="1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3" name="Shape 1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4" name="Google Shape;12194;p1214"/>
          <p:cNvSpPr txBox="1"/>
          <p:nvPr>
            <p:ph idx="4294967295" type="title"/>
          </p:nvPr>
        </p:nvSpPr>
        <p:spPr>
          <a:xfrm>
            <a:off x="1778100" y="683125"/>
            <a:ext cx="5587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Recursive Feature Elimination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195" name="Google Shape;12195;p1214"/>
          <p:cNvSpPr txBox="1"/>
          <p:nvPr/>
        </p:nvSpPr>
        <p:spPr>
          <a:xfrm>
            <a:off x="713225" y="1521500"/>
            <a:ext cx="7717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Select features that are the most relevant in predicting the target variable.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Different machine learning algorithms were used for recursive feature elimination function.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Gave us around 26 features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96" name="Google Shape;12196;p1214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7" name="Google Shape;12197;p1214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8" name="Google Shape;12198;p1214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9" name="Google Shape;12199;p1214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00" name="Google Shape;12200;p1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388" y="3093375"/>
            <a:ext cx="5591175" cy="106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01" name="Google Shape;12201;p1214"/>
          <p:cNvGrpSpPr/>
          <p:nvPr/>
        </p:nvGrpSpPr>
        <p:grpSpPr>
          <a:xfrm>
            <a:off x="1672878" y="3016889"/>
            <a:ext cx="5817180" cy="1262032"/>
            <a:chOff x="1780525" y="1444600"/>
            <a:chExt cx="2767450" cy="2766400"/>
          </a:xfrm>
        </p:grpSpPr>
        <p:cxnSp>
          <p:nvCxnSpPr>
            <p:cNvPr id="12202" name="Google Shape;12202;p1214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3" name="Google Shape;12203;p1214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4" name="Google Shape;12204;p1214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5" name="Google Shape;12205;p1214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9" name="Shape 1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0" name="Google Shape;12210;p1215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Train-test split</a:t>
            </a:r>
            <a:endParaRPr sz="2600"/>
          </a:p>
        </p:txBody>
      </p:sp>
      <p:sp>
        <p:nvSpPr>
          <p:cNvPr id="12211" name="Google Shape;12211;p1215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2" name="Google Shape;12212;p1215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3" name="Google Shape;12213;p1215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4" name="Google Shape;12214;p1215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5" name="Google Shape;12215;p1215"/>
          <p:cNvSpPr txBox="1"/>
          <p:nvPr/>
        </p:nvSpPr>
        <p:spPr>
          <a:xfrm>
            <a:off x="713225" y="1521500"/>
            <a:ext cx="771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Used train_test_split() function to randomly split dataset into train and test sets.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Chose parameters 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0.2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as test set and 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0.8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 as training set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216" name="Google Shape;12216;p1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75" y="2854975"/>
            <a:ext cx="6616851" cy="417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7" name="Google Shape;12217;p1215"/>
          <p:cNvGrpSpPr/>
          <p:nvPr/>
        </p:nvGrpSpPr>
        <p:grpSpPr>
          <a:xfrm>
            <a:off x="1173288" y="2767039"/>
            <a:ext cx="6808757" cy="593669"/>
            <a:chOff x="1780525" y="1444600"/>
            <a:chExt cx="2767450" cy="2766400"/>
          </a:xfrm>
        </p:grpSpPr>
        <p:cxnSp>
          <p:nvCxnSpPr>
            <p:cNvPr id="12218" name="Google Shape;12218;p1215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9" name="Google Shape;12219;p1215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0" name="Google Shape;12220;p1215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1" name="Google Shape;12221;p1215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5" name="Shape 1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6" name="Google Shape;11966;p1198"/>
          <p:cNvSpPr txBox="1"/>
          <p:nvPr>
            <p:ph type="title"/>
          </p:nvPr>
        </p:nvSpPr>
        <p:spPr>
          <a:xfrm>
            <a:off x="1999650" y="2746200"/>
            <a:ext cx="5144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67" name="Google Shape;11967;p1198"/>
          <p:cNvSpPr txBox="1"/>
          <p:nvPr>
            <p:ph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01</a:t>
            </a:r>
            <a:endParaRPr sz="10000">
              <a:solidFill>
                <a:schemeClr val="accent1"/>
              </a:solidFill>
            </a:endParaRPr>
          </a:p>
        </p:txBody>
      </p:sp>
      <p:sp>
        <p:nvSpPr>
          <p:cNvPr id="11968" name="Google Shape;11968;p1198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9" name="Google Shape;11969;p1198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0" name="Google Shape;11970;p1198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1" name="Google Shape;11971;p1198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5" name="Shape 1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" name="Google Shape;12226;p1216"/>
          <p:cNvSpPr txBox="1"/>
          <p:nvPr>
            <p:ph type="title"/>
          </p:nvPr>
        </p:nvSpPr>
        <p:spPr>
          <a:xfrm>
            <a:off x="2442450" y="2746200"/>
            <a:ext cx="4259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EXPLORED</a:t>
            </a:r>
            <a:endParaRPr/>
          </a:p>
        </p:txBody>
      </p:sp>
      <p:sp>
        <p:nvSpPr>
          <p:cNvPr id="12227" name="Google Shape;12227;p1216"/>
          <p:cNvSpPr txBox="1"/>
          <p:nvPr>
            <p:ph idx="1" type="subTitle"/>
          </p:nvPr>
        </p:nvSpPr>
        <p:spPr>
          <a:xfrm>
            <a:off x="2730750" y="3462200"/>
            <a:ext cx="36825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and Extra Trees Regressor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Regressors</a:t>
            </a:r>
            <a:endParaRPr/>
          </a:p>
        </p:txBody>
      </p:sp>
      <p:sp>
        <p:nvSpPr>
          <p:cNvPr id="12228" name="Google Shape;12228;p1216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9" name="Google Shape;12229;p1216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0" name="Google Shape;12230;p1216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1" name="Google Shape;12231;p1216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2" name="Google Shape;12232;p1216"/>
          <p:cNvSpPr txBox="1"/>
          <p:nvPr>
            <p:ph idx="2" type="title"/>
          </p:nvPr>
        </p:nvSpPr>
        <p:spPr>
          <a:xfrm>
            <a:off x="3698400" y="12882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05</a:t>
            </a:r>
            <a:endParaRPr sz="10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6" name="Shape 1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7" name="Google Shape;12237;p1217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8" name="Google Shape;12238;p1217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9" name="Google Shape;12239;p1217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0" name="Google Shape;12240;p1217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1" name="Google Shape;12241;p1217"/>
          <p:cNvSpPr/>
          <p:nvPr/>
        </p:nvSpPr>
        <p:spPr>
          <a:xfrm>
            <a:off x="1416550" y="3012900"/>
            <a:ext cx="2734500" cy="1329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2" name="Google Shape;12242;p1217"/>
          <p:cNvSpPr txBox="1"/>
          <p:nvPr>
            <p:ph idx="1" type="subTitle"/>
          </p:nvPr>
        </p:nvSpPr>
        <p:spPr>
          <a:xfrm>
            <a:off x="1422550" y="3029350"/>
            <a:ext cx="27345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Simple to implement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Fast</a:t>
            </a:r>
            <a:endParaRPr/>
          </a:p>
        </p:txBody>
      </p:sp>
      <p:sp>
        <p:nvSpPr>
          <p:cNvPr id="12243" name="Google Shape;12243;p1217"/>
          <p:cNvSpPr/>
          <p:nvPr/>
        </p:nvSpPr>
        <p:spPr>
          <a:xfrm>
            <a:off x="5029900" y="3012900"/>
            <a:ext cx="2734500" cy="1329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4" name="Google Shape;12244;p1217"/>
          <p:cNvSpPr txBox="1"/>
          <p:nvPr>
            <p:ph idx="3" type="subTitle"/>
          </p:nvPr>
        </p:nvSpPr>
        <p:spPr>
          <a:xfrm>
            <a:off x="5035899" y="30293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More suitable for datasets between dependent and independent variables.</a:t>
            </a:r>
            <a:endParaRPr/>
          </a:p>
        </p:txBody>
      </p:sp>
      <p:sp>
        <p:nvSpPr>
          <p:cNvPr id="12245" name="Google Shape;12245;p1217"/>
          <p:cNvSpPr txBox="1"/>
          <p:nvPr>
            <p:ph type="title"/>
          </p:nvPr>
        </p:nvSpPr>
        <p:spPr>
          <a:xfrm>
            <a:off x="1416549" y="2562450"/>
            <a:ext cx="20010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ADVANTAGES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246" name="Google Shape;12246;p1217"/>
          <p:cNvSpPr txBox="1"/>
          <p:nvPr>
            <p:ph idx="2" type="title"/>
          </p:nvPr>
        </p:nvSpPr>
        <p:spPr>
          <a:xfrm>
            <a:off x="5029899" y="2562450"/>
            <a:ext cx="2668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DISADVANTAGES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247" name="Google Shape;12247;p1217"/>
          <p:cNvSpPr txBox="1"/>
          <p:nvPr>
            <p:ph idx="6" type="title"/>
          </p:nvPr>
        </p:nvSpPr>
        <p:spPr>
          <a:xfrm>
            <a:off x="465525" y="683125"/>
            <a:ext cx="822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2248" name="Google Shape;12248;p1217"/>
          <p:cNvSpPr txBox="1"/>
          <p:nvPr/>
        </p:nvSpPr>
        <p:spPr>
          <a:xfrm>
            <a:off x="713225" y="1521500"/>
            <a:ext cx="771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Creates a best fit line during training from input features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Find the best prediction on test data using the best fit line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2" name="Shape 1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3" name="Google Shape;12253;p1218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4" name="Google Shape;12254;p1218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5" name="Google Shape;12255;p1218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6" name="Google Shape;12256;p1218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7" name="Google Shape;12257;p1218"/>
          <p:cNvSpPr txBox="1"/>
          <p:nvPr>
            <p:ph idx="4294967295" type="title"/>
          </p:nvPr>
        </p:nvSpPr>
        <p:spPr>
          <a:xfrm>
            <a:off x="465525" y="683125"/>
            <a:ext cx="822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Random Forest and Extra Trees Regressor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258" name="Google Shape;12258;p1218"/>
          <p:cNvSpPr txBox="1"/>
          <p:nvPr/>
        </p:nvSpPr>
        <p:spPr>
          <a:xfrm>
            <a:off x="5311925" y="1617450"/>
            <a:ext cx="3423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-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Belongs to class of algorithms called ensemble learning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-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Constructs many decision trees and combine the results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-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Differences between 2 models: Process of sampling subsets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259" name="Google Shape;12259;p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5" y="1617450"/>
            <a:ext cx="5017874" cy="18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3" name="Shape 1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4" name="Google Shape;12264;p1219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5" name="Google Shape;12265;p1219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6" name="Google Shape;12266;p1219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7" name="Google Shape;12267;p1219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8" name="Google Shape;12268;p1219"/>
          <p:cNvSpPr/>
          <p:nvPr/>
        </p:nvSpPr>
        <p:spPr>
          <a:xfrm>
            <a:off x="1416550" y="2327100"/>
            <a:ext cx="2734500" cy="1775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9" name="Google Shape;12269;p1219"/>
          <p:cNvSpPr txBox="1"/>
          <p:nvPr>
            <p:ph idx="1" type="subTitle"/>
          </p:nvPr>
        </p:nvSpPr>
        <p:spPr>
          <a:xfrm>
            <a:off x="1422550" y="2343550"/>
            <a:ext cx="27345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Models can utilize both numerical and categorical datas.</a:t>
            </a:r>
            <a:endParaRPr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Requires less data preparation steps</a:t>
            </a:r>
            <a:endParaRPr/>
          </a:p>
        </p:txBody>
      </p:sp>
      <p:sp>
        <p:nvSpPr>
          <p:cNvPr id="12270" name="Google Shape;12270;p1219"/>
          <p:cNvSpPr/>
          <p:nvPr/>
        </p:nvSpPr>
        <p:spPr>
          <a:xfrm>
            <a:off x="5029900" y="2327100"/>
            <a:ext cx="2734500" cy="1775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1" name="Google Shape;12271;p1219"/>
          <p:cNvSpPr txBox="1"/>
          <p:nvPr>
            <p:ph idx="3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Highly time consuming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Limited performance in regression</a:t>
            </a:r>
            <a:endParaRPr/>
          </a:p>
        </p:txBody>
      </p:sp>
      <p:sp>
        <p:nvSpPr>
          <p:cNvPr id="12272" name="Google Shape;12272;p1219"/>
          <p:cNvSpPr txBox="1"/>
          <p:nvPr>
            <p:ph type="title"/>
          </p:nvPr>
        </p:nvSpPr>
        <p:spPr>
          <a:xfrm>
            <a:off x="1416549" y="1876650"/>
            <a:ext cx="20010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ADVANTAGES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273" name="Google Shape;12273;p1219"/>
          <p:cNvSpPr txBox="1"/>
          <p:nvPr>
            <p:ph idx="2" type="title"/>
          </p:nvPr>
        </p:nvSpPr>
        <p:spPr>
          <a:xfrm>
            <a:off x="5029899" y="1876650"/>
            <a:ext cx="2668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DISADVANTAGES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274" name="Google Shape;12274;p1219"/>
          <p:cNvSpPr txBox="1"/>
          <p:nvPr>
            <p:ph idx="6" type="title"/>
          </p:nvPr>
        </p:nvSpPr>
        <p:spPr>
          <a:xfrm>
            <a:off x="465525" y="683125"/>
            <a:ext cx="822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 Forest and Extra Trees Regressor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8" name="Shape 1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9" name="Google Shape;12279;p1220"/>
          <p:cNvSpPr/>
          <p:nvPr/>
        </p:nvSpPr>
        <p:spPr>
          <a:xfrm>
            <a:off x="5029925" y="1750050"/>
            <a:ext cx="3087300" cy="1477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0" name="Google Shape;12280;p1220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1" name="Google Shape;12281;p1220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2" name="Google Shape;12282;p1220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3" name="Google Shape;12283;p1220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4" name="Google Shape;12284;p1220"/>
          <p:cNvSpPr txBox="1"/>
          <p:nvPr>
            <p:ph idx="4294967295" type="title"/>
          </p:nvPr>
        </p:nvSpPr>
        <p:spPr>
          <a:xfrm>
            <a:off x="1778100" y="683125"/>
            <a:ext cx="5587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Gradient Boosting Regressors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285" name="Google Shape;12285;p1220"/>
          <p:cNvSpPr txBox="1"/>
          <p:nvPr/>
        </p:nvSpPr>
        <p:spPr>
          <a:xfrm>
            <a:off x="713225" y="1750100"/>
            <a:ext cx="353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-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Also a class of ensemble methods for decision tree classifiers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-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Uses boosting methods: boost set of weak learners to strong learners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86" name="Google Shape;12286;p1220"/>
          <p:cNvSpPr txBox="1"/>
          <p:nvPr/>
        </p:nvSpPr>
        <p:spPr>
          <a:xfrm>
            <a:off x="5117500" y="17501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Gradient Boosting models explored: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Gradient Boosting Regressor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XGBoost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Catboost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LightGBM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0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Google Shape;12291;p1221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2" name="Google Shape;12292;p1221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3" name="Google Shape;12293;p1221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4" name="Google Shape;12294;p1221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5" name="Google Shape;12295;p1221"/>
          <p:cNvSpPr/>
          <p:nvPr/>
        </p:nvSpPr>
        <p:spPr>
          <a:xfrm>
            <a:off x="1416550" y="2327100"/>
            <a:ext cx="2734500" cy="1601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6" name="Google Shape;12296;p1221"/>
          <p:cNvSpPr txBox="1"/>
          <p:nvPr>
            <p:ph idx="1" type="subTitle"/>
          </p:nvPr>
        </p:nvSpPr>
        <p:spPr>
          <a:xfrm>
            <a:off x="1422550" y="2343550"/>
            <a:ext cx="27345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Usually outperforms Random Forest / Extra Trees models</a:t>
            </a:r>
            <a:endParaRPr/>
          </a:p>
        </p:txBody>
      </p:sp>
      <p:sp>
        <p:nvSpPr>
          <p:cNvPr id="12297" name="Google Shape;12297;p1221"/>
          <p:cNvSpPr/>
          <p:nvPr/>
        </p:nvSpPr>
        <p:spPr>
          <a:xfrm>
            <a:off x="5029900" y="2327100"/>
            <a:ext cx="2734500" cy="1601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8" name="Google Shape;12298;p1221"/>
          <p:cNvSpPr txBox="1"/>
          <p:nvPr>
            <p:ph idx="3" type="subTitle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Tends to overfit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Longer to built compared to previous models mentioned</a:t>
            </a:r>
            <a:endParaRPr/>
          </a:p>
        </p:txBody>
      </p:sp>
      <p:sp>
        <p:nvSpPr>
          <p:cNvPr id="12299" name="Google Shape;12299;p1221"/>
          <p:cNvSpPr txBox="1"/>
          <p:nvPr>
            <p:ph type="title"/>
          </p:nvPr>
        </p:nvSpPr>
        <p:spPr>
          <a:xfrm>
            <a:off x="1416549" y="1876650"/>
            <a:ext cx="20010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ADVANTAGES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300" name="Google Shape;12300;p1221"/>
          <p:cNvSpPr txBox="1"/>
          <p:nvPr>
            <p:ph idx="2" type="title"/>
          </p:nvPr>
        </p:nvSpPr>
        <p:spPr>
          <a:xfrm>
            <a:off x="5029900" y="1876650"/>
            <a:ext cx="22029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DISADVANTAGES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301" name="Google Shape;12301;p1221"/>
          <p:cNvSpPr txBox="1"/>
          <p:nvPr>
            <p:ph idx="6" type="title"/>
          </p:nvPr>
        </p:nvSpPr>
        <p:spPr>
          <a:xfrm>
            <a:off x="465525" y="683125"/>
            <a:ext cx="8220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Gradient Boosting Regressors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5" name="Shape 1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6" name="Google Shape;12306;p1222"/>
          <p:cNvSpPr txBox="1"/>
          <p:nvPr>
            <p:ph idx="4294967295" type="title"/>
          </p:nvPr>
        </p:nvSpPr>
        <p:spPr>
          <a:xfrm>
            <a:off x="1778100" y="683125"/>
            <a:ext cx="5587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Initial Results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07" name="Google Shape;12307;p1222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8" name="Google Shape;12308;p1222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9" name="Google Shape;12309;p1222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0" name="Google Shape;12310;p1222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11" name="Google Shape;12311;p1222"/>
          <p:cNvGraphicFramePr/>
          <p:nvPr/>
        </p:nvGraphicFramePr>
        <p:xfrm>
          <a:off x="1494375" y="1287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{DE3C2116-CCFF-488B-B878-E6F56289C610}</a:tableStyleId>
              </a:tblPr>
              <a:tblGrid>
                <a:gridCol w="2051750"/>
                <a:gridCol w="2051750"/>
                <a:gridCol w="2051750"/>
              </a:tblGrid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Models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MAE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Linear Regression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0.070321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0.17012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Random Forest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0.070084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0.16971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Extra Trees 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0.077523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0.17404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Gradient Boosting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0.070173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0.16973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XGBoost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0.070133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0.16949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LightGBM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0.069832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0.16960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CatBoost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6B6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0.068812</a:t>
                      </a:r>
                      <a:endParaRPr b="1">
                        <a:solidFill>
                          <a:srgbClr val="FF6B6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0.16951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5" name="Shape 1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6" name="Google Shape;12316;p1223"/>
          <p:cNvSpPr txBox="1"/>
          <p:nvPr>
            <p:ph type="title"/>
          </p:nvPr>
        </p:nvSpPr>
        <p:spPr>
          <a:xfrm>
            <a:off x="713225" y="2441400"/>
            <a:ext cx="77919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TO FURTHER INCREASE ACCURACY</a:t>
            </a:r>
            <a:endParaRPr/>
          </a:p>
        </p:txBody>
      </p:sp>
      <p:sp>
        <p:nvSpPr>
          <p:cNvPr id="12317" name="Google Shape;12317;p1223"/>
          <p:cNvSpPr txBox="1"/>
          <p:nvPr>
            <p:ph idx="1" type="subTitle"/>
          </p:nvPr>
        </p:nvSpPr>
        <p:spPr>
          <a:xfrm>
            <a:off x="2948525" y="3462196"/>
            <a:ext cx="3246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8" name="Google Shape;12318;p1223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9" name="Google Shape;12319;p1223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0" name="Google Shape;12320;p1223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1" name="Google Shape;12321;p1223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2" name="Google Shape;12322;p1223"/>
          <p:cNvSpPr txBox="1"/>
          <p:nvPr>
            <p:ph idx="2" type="title"/>
          </p:nvPr>
        </p:nvSpPr>
        <p:spPr>
          <a:xfrm>
            <a:off x="3698400" y="9834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06</a:t>
            </a:r>
            <a:endParaRPr sz="10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6" name="Shape 1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7" name="Google Shape;12327;p1224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8" name="Google Shape;12328;p1224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9" name="Google Shape;12329;p1224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0" name="Google Shape;12330;p1224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1" name="Google Shape;12331;p1224"/>
          <p:cNvSpPr txBox="1"/>
          <p:nvPr>
            <p:ph idx="429496729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Hyperparameter Tuning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32" name="Google Shape;12332;p1224"/>
          <p:cNvSpPr txBox="1"/>
          <p:nvPr/>
        </p:nvSpPr>
        <p:spPr>
          <a:xfrm>
            <a:off x="713225" y="1521500"/>
            <a:ext cx="7717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Purpose: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 Search for optimal hyperparameter values for CatBoost training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Parameters to tune: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Learning rate and Depth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Method: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RandomizedSearchCV() from sklearn library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333" name="Google Shape;12333;p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068" y="2953600"/>
            <a:ext cx="5526799" cy="141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4" name="Google Shape;12334;p1224"/>
          <p:cNvGrpSpPr/>
          <p:nvPr/>
        </p:nvGrpSpPr>
        <p:grpSpPr>
          <a:xfrm>
            <a:off x="1672878" y="2861827"/>
            <a:ext cx="5817180" cy="1616408"/>
            <a:chOff x="1780525" y="1444600"/>
            <a:chExt cx="2767450" cy="2766400"/>
          </a:xfrm>
        </p:grpSpPr>
        <p:cxnSp>
          <p:nvCxnSpPr>
            <p:cNvPr id="12335" name="Google Shape;12335;p1224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rgbClr val="9EDD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6" name="Google Shape;12336;p1224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rgbClr val="9EDD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7" name="Google Shape;12337;p1224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rgbClr val="9EDDE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8" name="Google Shape;12338;p1224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rgbClr val="9EDDE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2" name="Shape 1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3" name="Google Shape;12343;p1225"/>
          <p:cNvSpPr txBox="1"/>
          <p:nvPr>
            <p:ph idx="4294967295" type="title"/>
          </p:nvPr>
        </p:nvSpPr>
        <p:spPr>
          <a:xfrm>
            <a:off x="1095000" y="683125"/>
            <a:ext cx="6954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Results after Hyperparameter Tuning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44" name="Google Shape;12344;p1225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5" name="Google Shape;12345;p1225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6" name="Google Shape;12346;p1225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7" name="Google Shape;12347;p1225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48" name="Google Shape;12348;p1225"/>
          <p:cNvGraphicFramePr/>
          <p:nvPr/>
        </p:nvGraphicFramePr>
        <p:xfrm>
          <a:off x="12108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{DE3C2116-CCFF-488B-B878-E6F56289C610}</a:tableStyleId>
              </a:tblPr>
              <a:tblGrid>
                <a:gridCol w="3819050"/>
                <a:gridCol w="1253000"/>
                <a:gridCol w="1650350"/>
              </a:tblGrid>
              <a:tr h="36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Models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MAE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RMSE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55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CatBoost (</a:t>
                      </a:r>
                      <a:r>
                        <a:rPr b="1" lang="en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without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hyperparameter tuning)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0.068812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0.16951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55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CatBoost (</a:t>
                      </a:r>
                      <a:r>
                        <a:rPr b="1" lang="en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with</a:t>
                      </a:r>
                      <a:r>
                        <a:rPr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hyperparameter tuning)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6B6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0.068807</a:t>
                      </a:r>
                      <a:endParaRPr b="1">
                        <a:solidFill>
                          <a:srgbClr val="FF6B6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6B65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0.16933</a:t>
                      </a:r>
                      <a:endParaRPr b="1">
                        <a:solidFill>
                          <a:srgbClr val="FF6B65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5" name="Shape 1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6" name="Google Shape;11976;p1199"/>
          <p:cNvSpPr txBox="1"/>
          <p:nvPr>
            <p:ph type="title"/>
          </p:nvPr>
        </p:nvSpPr>
        <p:spPr>
          <a:xfrm>
            <a:off x="1695750" y="1982553"/>
            <a:ext cx="57525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Build a model for Zillow Home Value Prediction to predict the </a:t>
            </a:r>
            <a:r>
              <a:rPr lang="en" sz="2100">
                <a:solidFill>
                  <a:schemeClr val="accent1"/>
                </a:solidFill>
              </a:rPr>
              <a:t>log error</a:t>
            </a:r>
            <a:r>
              <a:rPr lang="en" sz="2100"/>
              <a:t> between the predicted log error and actual log error.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1977" name="Google Shape;11977;p1199"/>
          <p:cNvSpPr txBox="1"/>
          <p:nvPr>
            <p:ph idx="1" type="subTitle"/>
          </p:nvPr>
        </p:nvSpPr>
        <p:spPr>
          <a:xfrm>
            <a:off x="2722350" y="3160959"/>
            <a:ext cx="36993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logerror = log(Zestimate) - log(SalePrice)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78" name="Google Shape;11978;p1199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9" name="Google Shape;11979;p1199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0" name="Google Shape;11980;p1199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1" name="Google Shape;11981;p1199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2" name="Shape 1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3" name="Google Shape;12353;p1226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4" name="Google Shape;12354;p1226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5" name="Google Shape;12355;p1226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6" name="Google Shape;12356;p1226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7" name="Google Shape;12357;p1226"/>
          <p:cNvSpPr txBox="1"/>
          <p:nvPr>
            <p:ph idx="4294967295" type="title"/>
          </p:nvPr>
        </p:nvSpPr>
        <p:spPr>
          <a:xfrm>
            <a:off x="1778100" y="683125"/>
            <a:ext cx="5587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Ensemble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58" name="Google Shape;12358;p1226"/>
          <p:cNvSpPr txBox="1"/>
          <p:nvPr/>
        </p:nvSpPr>
        <p:spPr>
          <a:xfrm>
            <a:off x="713225" y="1750100"/>
            <a:ext cx="7717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Purpose: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 Increase accuracy of prediction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Method: </a:t>
            </a:r>
            <a:endParaRPr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Train 5 different Catboost models, each with different seed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Get prediction from each model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AutoNum type="arabicPeriod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Calculate the average across the 5 models, output to submission.csv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2" name="Shape 1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3" name="Google Shape;12363;p1227"/>
          <p:cNvSpPr txBox="1"/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12364" name="Google Shape;12364;p1227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Submission.csv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and Private Leaderboard Score</a:t>
            </a:r>
            <a:endParaRPr/>
          </a:p>
        </p:txBody>
      </p:sp>
      <p:sp>
        <p:nvSpPr>
          <p:cNvPr id="12365" name="Google Shape;12365;p1227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6" name="Google Shape;12366;p1227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7" name="Google Shape;12367;p1227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8" name="Google Shape;12368;p1227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9" name="Google Shape;12369;p1227"/>
          <p:cNvSpPr txBox="1"/>
          <p:nvPr>
            <p:ph idx="2" type="title"/>
          </p:nvPr>
        </p:nvSpPr>
        <p:spPr>
          <a:xfrm>
            <a:off x="3698400" y="12882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07</a:t>
            </a:r>
            <a:endParaRPr sz="10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3" name="Shape 1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4" name="Google Shape;12374;p1228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5" name="Google Shape;12375;p1228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6" name="Google Shape;12376;p1228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7" name="Google Shape;12377;p1228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8" name="Google Shape;12378;p1228"/>
          <p:cNvSpPr txBox="1"/>
          <p:nvPr>
            <p:ph idx="4294967295" type="title"/>
          </p:nvPr>
        </p:nvSpPr>
        <p:spPr>
          <a:xfrm>
            <a:off x="1778100" y="683125"/>
            <a:ext cx="5587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submission.csv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79" name="Google Shape;12379;p1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600" y="1380250"/>
            <a:ext cx="3822800" cy="298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0" name="Google Shape;12380;p1228"/>
          <p:cNvGrpSpPr/>
          <p:nvPr/>
        </p:nvGrpSpPr>
        <p:grpSpPr>
          <a:xfrm>
            <a:off x="2523534" y="1303930"/>
            <a:ext cx="4096933" cy="3174167"/>
            <a:chOff x="1780525" y="1444600"/>
            <a:chExt cx="2767450" cy="2766400"/>
          </a:xfrm>
        </p:grpSpPr>
        <p:cxnSp>
          <p:nvCxnSpPr>
            <p:cNvPr id="12381" name="Google Shape;12381;p1228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2" name="Google Shape;12382;p1228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3" name="Google Shape;12383;p1228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4" name="Google Shape;12384;p1228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8" name="Shape 1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9" name="Google Shape;12389;p1229"/>
          <p:cNvSpPr/>
          <p:nvPr/>
        </p:nvSpPr>
        <p:spPr>
          <a:xfrm>
            <a:off x="896550" y="1594225"/>
            <a:ext cx="7350900" cy="1261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0" name="Google Shape;12390;p1229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1" name="Google Shape;12391;p1229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2" name="Google Shape;12392;p1229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3" name="Google Shape;12393;p1229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4" name="Google Shape;12394;p1229"/>
          <p:cNvSpPr txBox="1"/>
          <p:nvPr>
            <p:ph idx="15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Leaderboard</a:t>
            </a:r>
            <a:endParaRPr/>
          </a:p>
        </p:txBody>
      </p:sp>
      <p:pic>
        <p:nvPicPr>
          <p:cNvPr id="12395" name="Google Shape;12395;p1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25" y="1666275"/>
            <a:ext cx="7208274" cy="8621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6" name="Google Shape;12396;p1229"/>
          <p:cNvGraphicFramePr/>
          <p:nvPr/>
        </p:nvGraphicFramePr>
        <p:xfrm>
          <a:off x="909225" y="30571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{DE3C2116-CCFF-488B-B878-E6F56289C610}</a:tableStyleId>
              </a:tblPr>
              <a:tblGrid>
                <a:gridCol w="1504900"/>
                <a:gridCol w="1908875"/>
                <a:gridCol w="2151250"/>
                <a:gridCol w="1793450"/>
              </a:tblGrid>
              <a:tr h="4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Leaderboard Scores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Leaderboard Ranking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Percentile (Top)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Public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0.06429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537 / 3772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14.24%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4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Private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0.07507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142 / 3772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3.76%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0" name="Shape 1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1" name="Google Shape;12401;p1230"/>
          <p:cNvSpPr txBox="1"/>
          <p:nvPr>
            <p:ph type="title"/>
          </p:nvPr>
        </p:nvSpPr>
        <p:spPr>
          <a:xfrm>
            <a:off x="638975" y="2746200"/>
            <a:ext cx="78660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NOVELTY 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2402" name="Google Shape;12402;p1230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3" name="Google Shape;12403;p1230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4" name="Google Shape;12404;p1230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5" name="Google Shape;12405;p1230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6" name="Google Shape;12406;p1230"/>
          <p:cNvSpPr txBox="1"/>
          <p:nvPr>
            <p:ph idx="2" type="title"/>
          </p:nvPr>
        </p:nvSpPr>
        <p:spPr>
          <a:xfrm>
            <a:off x="3698400" y="12882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08</a:t>
            </a:r>
            <a:endParaRPr sz="10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0" name="Shape 1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1" name="Google Shape;12411;p1231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 Novelty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12" name="Google Shape;12412;p1231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3" name="Google Shape;12413;p1231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4" name="Google Shape;12414;p1231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5" name="Google Shape;12415;p1231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16" name="Google Shape;12416;p1231"/>
          <p:cNvGrpSpPr/>
          <p:nvPr/>
        </p:nvGrpSpPr>
        <p:grpSpPr>
          <a:xfrm>
            <a:off x="520919" y="1713836"/>
            <a:ext cx="8102163" cy="1715828"/>
            <a:chOff x="520913" y="1854425"/>
            <a:chExt cx="8102163" cy="1715828"/>
          </a:xfrm>
        </p:grpSpPr>
        <p:grpSp>
          <p:nvGrpSpPr>
            <p:cNvPr id="12417" name="Google Shape;12417;p1231"/>
            <p:cNvGrpSpPr/>
            <p:nvPr/>
          </p:nvGrpSpPr>
          <p:grpSpPr>
            <a:xfrm rot="1733392">
              <a:off x="2088873" y="3010307"/>
              <a:ext cx="677000" cy="322624"/>
              <a:chOff x="2191238" y="3248224"/>
              <a:chExt cx="677039" cy="322643"/>
            </a:xfrm>
          </p:grpSpPr>
          <p:sp>
            <p:nvSpPr>
              <p:cNvPr id="12418" name="Google Shape;12418;p1231"/>
              <p:cNvSpPr/>
              <p:nvPr/>
            </p:nvSpPr>
            <p:spPr>
              <a:xfrm>
                <a:off x="2191238" y="3260554"/>
                <a:ext cx="648163" cy="310313"/>
              </a:xfrm>
              <a:custGeom>
                <a:rect b="b" l="l" r="r" t="t"/>
                <a:pathLst>
                  <a:path extrusionOk="0" h="3020" w="6308">
                    <a:moveTo>
                      <a:pt x="6167" y="29"/>
                    </a:moveTo>
                    <a:cubicBezTo>
                      <a:pt x="6172" y="29"/>
                      <a:pt x="6183" y="41"/>
                      <a:pt x="6191" y="59"/>
                    </a:cubicBezTo>
                    <a:cubicBezTo>
                      <a:pt x="6200" y="71"/>
                      <a:pt x="6205" y="76"/>
                      <a:pt x="6203" y="76"/>
                    </a:cubicBezTo>
                    <a:cubicBezTo>
                      <a:pt x="6202" y="76"/>
                      <a:pt x="6196" y="72"/>
                      <a:pt x="6186" y="66"/>
                    </a:cubicBezTo>
                    <a:cubicBezTo>
                      <a:pt x="6175" y="59"/>
                      <a:pt x="6164" y="51"/>
                      <a:pt x="6168" y="44"/>
                    </a:cubicBezTo>
                    <a:cubicBezTo>
                      <a:pt x="6163" y="34"/>
                      <a:pt x="6164" y="29"/>
                      <a:pt x="6167" y="29"/>
                    </a:cubicBezTo>
                    <a:close/>
                    <a:moveTo>
                      <a:pt x="5442" y="955"/>
                    </a:moveTo>
                    <a:cubicBezTo>
                      <a:pt x="5444" y="955"/>
                      <a:pt x="5446" y="958"/>
                      <a:pt x="5451" y="963"/>
                    </a:cubicBezTo>
                    <a:cubicBezTo>
                      <a:pt x="5460" y="972"/>
                      <a:pt x="5464" y="987"/>
                      <a:pt x="5458" y="993"/>
                    </a:cubicBezTo>
                    <a:cubicBezTo>
                      <a:pt x="5457" y="994"/>
                      <a:pt x="5457" y="994"/>
                      <a:pt x="5456" y="994"/>
                    </a:cubicBezTo>
                    <a:cubicBezTo>
                      <a:pt x="5448" y="994"/>
                      <a:pt x="5434" y="978"/>
                      <a:pt x="5436" y="960"/>
                    </a:cubicBezTo>
                    <a:cubicBezTo>
                      <a:pt x="5439" y="957"/>
                      <a:pt x="5440" y="955"/>
                      <a:pt x="5442" y="955"/>
                    </a:cubicBezTo>
                    <a:close/>
                    <a:moveTo>
                      <a:pt x="5267" y="1186"/>
                    </a:moveTo>
                    <a:cubicBezTo>
                      <a:pt x="5268" y="1186"/>
                      <a:pt x="5269" y="1187"/>
                      <a:pt x="5271" y="1189"/>
                    </a:cubicBezTo>
                    <a:cubicBezTo>
                      <a:pt x="5277" y="1196"/>
                      <a:pt x="5281" y="1205"/>
                      <a:pt x="5283" y="1214"/>
                    </a:cubicBezTo>
                    <a:cubicBezTo>
                      <a:pt x="5283" y="1214"/>
                      <a:pt x="5284" y="1223"/>
                      <a:pt x="5281" y="1223"/>
                    </a:cubicBezTo>
                    <a:cubicBezTo>
                      <a:pt x="5280" y="1223"/>
                      <a:pt x="5279" y="1222"/>
                      <a:pt x="5276" y="1220"/>
                    </a:cubicBezTo>
                    <a:lnTo>
                      <a:pt x="5267" y="1210"/>
                    </a:lnTo>
                    <a:cubicBezTo>
                      <a:pt x="5266" y="1198"/>
                      <a:pt x="5263" y="1186"/>
                      <a:pt x="5267" y="1186"/>
                    </a:cubicBezTo>
                    <a:close/>
                    <a:moveTo>
                      <a:pt x="5012" y="1412"/>
                    </a:moveTo>
                    <a:cubicBezTo>
                      <a:pt x="5017" y="1412"/>
                      <a:pt x="5022" y="1419"/>
                      <a:pt x="5022" y="1419"/>
                    </a:cubicBezTo>
                    <a:cubicBezTo>
                      <a:pt x="5022" y="1419"/>
                      <a:pt x="5031" y="1429"/>
                      <a:pt x="5024" y="1434"/>
                    </a:cubicBezTo>
                    <a:cubicBezTo>
                      <a:pt x="5015" y="1431"/>
                      <a:pt x="5007" y="1426"/>
                      <a:pt x="5000" y="1419"/>
                    </a:cubicBezTo>
                    <a:lnTo>
                      <a:pt x="5007" y="1414"/>
                    </a:lnTo>
                    <a:cubicBezTo>
                      <a:pt x="5009" y="1413"/>
                      <a:pt x="5010" y="1412"/>
                      <a:pt x="5012" y="1412"/>
                    </a:cubicBezTo>
                    <a:close/>
                    <a:moveTo>
                      <a:pt x="4963" y="1483"/>
                    </a:moveTo>
                    <a:cubicBezTo>
                      <a:pt x="4965" y="1483"/>
                      <a:pt x="4967" y="1486"/>
                      <a:pt x="4972" y="1493"/>
                    </a:cubicBezTo>
                    <a:lnTo>
                      <a:pt x="4966" y="1497"/>
                    </a:lnTo>
                    <a:lnTo>
                      <a:pt x="4951" y="1493"/>
                    </a:lnTo>
                    <a:lnTo>
                      <a:pt x="4958" y="1487"/>
                    </a:lnTo>
                    <a:cubicBezTo>
                      <a:pt x="4960" y="1485"/>
                      <a:pt x="4961" y="1483"/>
                      <a:pt x="4963" y="1483"/>
                    </a:cubicBezTo>
                    <a:close/>
                    <a:moveTo>
                      <a:pt x="4955" y="1516"/>
                    </a:moveTo>
                    <a:cubicBezTo>
                      <a:pt x="4954" y="1516"/>
                      <a:pt x="4953" y="1518"/>
                      <a:pt x="4953" y="1524"/>
                    </a:cubicBezTo>
                    <a:cubicBezTo>
                      <a:pt x="4957" y="1521"/>
                      <a:pt x="4956" y="1516"/>
                      <a:pt x="4955" y="1516"/>
                    </a:cubicBezTo>
                    <a:close/>
                    <a:moveTo>
                      <a:pt x="4897" y="1536"/>
                    </a:moveTo>
                    <a:cubicBezTo>
                      <a:pt x="4899" y="1536"/>
                      <a:pt x="4901" y="1538"/>
                      <a:pt x="4905" y="1544"/>
                    </a:cubicBezTo>
                    <a:lnTo>
                      <a:pt x="4898" y="1550"/>
                    </a:lnTo>
                    <a:lnTo>
                      <a:pt x="4884" y="1544"/>
                    </a:lnTo>
                    <a:lnTo>
                      <a:pt x="4890" y="1540"/>
                    </a:lnTo>
                    <a:cubicBezTo>
                      <a:pt x="4893" y="1537"/>
                      <a:pt x="4895" y="1536"/>
                      <a:pt x="4897" y="1536"/>
                    </a:cubicBezTo>
                    <a:close/>
                    <a:moveTo>
                      <a:pt x="4739" y="1535"/>
                    </a:moveTo>
                    <a:cubicBezTo>
                      <a:pt x="4747" y="1545"/>
                      <a:pt x="4755" y="1557"/>
                      <a:pt x="4748" y="1561"/>
                    </a:cubicBezTo>
                    <a:lnTo>
                      <a:pt x="4733" y="1555"/>
                    </a:lnTo>
                    <a:lnTo>
                      <a:pt x="4732" y="1540"/>
                    </a:lnTo>
                    <a:lnTo>
                      <a:pt x="4739" y="1535"/>
                    </a:lnTo>
                    <a:close/>
                    <a:moveTo>
                      <a:pt x="4841" y="1564"/>
                    </a:moveTo>
                    <a:cubicBezTo>
                      <a:pt x="4843" y="1564"/>
                      <a:pt x="4846" y="1565"/>
                      <a:pt x="4849" y="1569"/>
                    </a:cubicBezTo>
                    <a:cubicBezTo>
                      <a:pt x="4857" y="1580"/>
                      <a:pt x="4857" y="1580"/>
                      <a:pt x="4850" y="1585"/>
                    </a:cubicBezTo>
                    <a:cubicBezTo>
                      <a:pt x="4844" y="1589"/>
                      <a:pt x="4841" y="1592"/>
                      <a:pt x="4839" y="1592"/>
                    </a:cubicBezTo>
                    <a:cubicBezTo>
                      <a:pt x="4836" y="1592"/>
                      <a:pt x="4836" y="1588"/>
                      <a:pt x="4836" y="1579"/>
                    </a:cubicBezTo>
                    <a:cubicBezTo>
                      <a:pt x="4835" y="1569"/>
                      <a:pt x="4837" y="1564"/>
                      <a:pt x="4841" y="1564"/>
                    </a:cubicBezTo>
                    <a:close/>
                    <a:moveTo>
                      <a:pt x="4906" y="1603"/>
                    </a:moveTo>
                    <a:cubicBezTo>
                      <a:pt x="4907" y="1604"/>
                      <a:pt x="4908" y="1605"/>
                      <a:pt x="4910" y="1607"/>
                    </a:cubicBezTo>
                    <a:cubicBezTo>
                      <a:pt x="4910" y="1607"/>
                      <a:pt x="4911" y="1608"/>
                      <a:pt x="4912" y="1608"/>
                    </a:cubicBezTo>
                    <a:lnTo>
                      <a:pt x="4912" y="1608"/>
                    </a:lnTo>
                    <a:cubicBezTo>
                      <a:pt x="4910" y="1607"/>
                      <a:pt x="4908" y="1605"/>
                      <a:pt x="4906" y="1603"/>
                    </a:cubicBezTo>
                    <a:close/>
                    <a:moveTo>
                      <a:pt x="4912" y="1608"/>
                    </a:moveTo>
                    <a:cubicBezTo>
                      <a:pt x="4915" y="1611"/>
                      <a:pt x="4917" y="1612"/>
                      <a:pt x="4918" y="1612"/>
                    </a:cubicBezTo>
                    <a:cubicBezTo>
                      <a:pt x="4919" y="1612"/>
                      <a:pt x="4917" y="1610"/>
                      <a:pt x="4912" y="1608"/>
                    </a:cubicBezTo>
                    <a:close/>
                    <a:moveTo>
                      <a:pt x="4665" y="1606"/>
                    </a:moveTo>
                    <a:cubicBezTo>
                      <a:pt x="4667" y="1606"/>
                      <a:pt x="4669" y="1609"/>
                      <a:pt x="4674" y="1615"/>
                    </a:cubicBezTo>
                    <a:cubicBezTo>
                      <a:pt x="4674" y="1615"/>
                      <a:pt x="4681" y="1626"/>
                      <a:pt x="4674" y="1631"/>
                    </a:cubicBezTo>
                    <a:lnTo>
                      <a:pt x="4659" y="1625"/>
                    </a:lnTo>
                    <a:cubicBezTo>
                      <a:pt x="4652" y="1614"/>
                      <a:pt x="4659" y="1609"/>
                      <a:pt x="4659" y="1609"/>
                    </a:cubicBezTo>
                    <a:cubicBezTo>
                      <a:pt x="4662" y="1607"/>
                      <a:pt x="4664" y="1606"/>
                      <a:pt x="4665" y="1606"/>
                    </a:cubicBezTo>
                    <a:close/>
                    <a:moveTo>
                      <a:pt x="4104" y="2041"/>
                    </a:moveTo>
                    <a:cubicBezTo>
                      <a:pt x="4111" y="2052"/>
                      <a:pt x="4118" y="2064"/>
                      <a:pt x="4110" y="2068"/>
                    </a:cubicBezTo>
                    <a:lnTo>
                      <a:pt x="4102" y="2071"/>
                    </a:lnTo>
                    <a:cubicBezTo>
                      <a:pt x="4098" y="2064"/>
                      <a:pt x="4096" y="2054"/>
                      <a:pt x="4097" y="2045"/>
                    </a:cubicBezTo>
                    <a:lnTo>
                      <a:pt x="4104" y="2041"/>
                    </a:lnTo>
                    <a:close/>
                    <a:moveTo>
                      <a:pt x="3805" y="2205"/>
                    </a:moveTo>
                    <a:cubicBezTo>
                      <a:pt x="3808" y="2205"/>
                      <a:pt x="3809" y="2208"/>
                      <a:pt x="3812" y="2215"/>
                    </a:cubicBezTo>
                    <a:cubicBezTo>
                      <a:pt x="3818" y="2227"/>
                      <a:pt x="3802" y="2234"/>
                      <a:pt x="3794" y="2237"/>
                    </a:cubicBezTo>
                    <a:cubicBezTo>
                      <a:pt x="3783" y="2233"/>
                      <a:pt x="3782" y="2217"/>
                      <a:pt x="3791" y="2211"/>
                    </a:cubicBezTo>
                    <a:cubicBezTo>
                      <a:pt x="3798" y="2207"/>
                      <a:pt x="3802" y="2205"/>
                      <a:pt x="3805" y="2205"/>
                    </a:cubicBezTo>
                    <a:close/>
                    <a:moveTo>
                      <a:pt x="3118" y="2383"/>
                    </a:moveTo>
                    <a:cubicBezTo>
                      <a:pt x="3121" y="2396"/>
                      <a:pt x="3126" y="2409"/>
                      <a:pt x="3118" y="2411"/>
                    </a:cubicBezTo>
                    <a:lnTo>
                      <a:pt x="3110" y="2414"/>
                    </a:lnTo>
                    <a:cubicBezTo>
                      <a:pt x="3108" y="2405"/>
                      <a:pt x="3108" y="2396"/>
                      <a:pt x="3110" y="2386"/>
                    </a:cubicBezTo>
                    <a:lnTo>
                      <a:pt x="3118" y="2383"/>
                    </a:lnTo>
                    <a:close/>
                    <a:moveTo>
                      <a:pt x="3247" y="2424"/>
                    </a:moveTo>
                    <a:cubicBezTo>
                      <a:pt x="3252" y="2437"/>
                      <a:pt x="3255" y="2450"/>
                      <a:pt x="3247" y="2452"/>
                    </a:cubicBezTo>
                    <a:lnTo>
                      <a:pt x="3235" y="2442"/>
                    </a:lnTo>
                    <a:lnTo>
                      <a:pt x="3239" y="2427"/>
                    </a:lnTo>
                    <a:lnTo>
                      <a:pt x="3247" y="2424"/>
                    </a:lnTo>
                    <a:close/>
                    <a:moveTo>
                      <a:pt x="3005" y="2513"/>
                    </a:moveTo>
                    <a:cubicBezTo>
                      <a:pt x="3008" y="2513"/>
                      <a:pt x="3009" y="2516"/>
                      <a:pt x="3011" y="2526"/>
                    </a:cubicBezTo>
                    <a:cubicBezTo>
                      <a:pt x="3014" y="2535"/>
                      <a:pt x="3014" y="2544"/>
                      <a:pt x="3010" y="2553"/>
                    </a:cubicBezTo>
                    <a:cubicBezTo>
                      <a:pt x="3010" y="2553"/>
                      <a:pt x="3010" y="2553"/>
                      <a:pt x="3009" y="2553"/>
                    </a:cubicBezTo>
                    <a:cubicBezTo>
                      <a:pt x="3003" y="2553"/>
                      <a:pt x="3003" y="2527"/>
                      <a:pt x="2999" y="2515"/>
                    </a:cubicBezTo>
                    <a:cubicBezTo>
                      <a:pt x="3002" y="2514"/>
                      <a:pt x="3004" y="2513"/>
                      <a:pt x="3005" y="2513"/>
                    </a:cubicBezTo>
                    <a:close/>
                    <a:moveTo>
                      <a:pt x="1988" y="2551"/>
                    </a:moveTo>
                    <a:cubicBezTo>
                      <a:pt x="1987" y="2551"/>
                      <a:pt x="1986" y="2551"/>
                      <a:pt x="1984" y="2552"/>
                    </a:cubicBezTo>
                    <a:cubicBezTo>
                      <a:pt x="1967" y="2553"/>
                      <a:pt x="1967" y="2553"/>
                      <a:pt x="1977" y="2565"/>
                    </a:cubicBezTo>
                    <a:lnTo>
                      <a:pt x="1993" y="2564"/>
                    </a:lnTo>
                    <a:cubicBezTo>
                      <a:pt x="1992" y="2553"/>
                      <a:pt x="1992" y="2551"/>
                      <a:pt x="1988" y="2551"/>
                    </a:cubicBezTo>
                    <a:close/>
                    <a:moveTo>
                      <a:pt x="296" y="2572"/>
                    </a:moveTo>
                    <a:lnTo>
                      <a:pt x="301" y="2586"/>
                    </a:lnTo>
                    <a:lnTo>
                      <a:pt x="309" y="2587"/>
                    </a:lnTo>
                    <a:cubicBezTo>
                      <a:pt x="311" y="2575"/>
                      <a:pt x="311" y="2575"/>
                      <a:pt x="304" y="2574"/>
                    </a:cubicBezTo>
                    <a:lnTo>
                      <a:pt x="296" y="2572"/>
                    </a:lnTo>
                    <a:close/>
                    <a:moveTo>
                      <a:pt x="2814" y="2579"/>
                    </a:moveTo>
                    <a:cubicBezTo>
                      <a:pt x="2817" y="2591"/>
                      <a:pt x="2821" y="2604"/>
                      <a:pt x="2813" y="2605"/>
                    </a:cubicBezTo>
                    <a:lnTo>
                      <a:pt x="2801" y="2595"/>
                    </a:lnTo>
                    <a:lnTo>
                      <a:pt x="2806" y="2581"/>
                    </a:lnTo>
                    <a:lnTo>
                      <a:pt x="2814" y="2579"/>
                    </a:lnTo>
                    <a:close/>
                    <a:moveTo>
                      <a:pt x="167" y="2614"/>
                    </a:moveTo>
                    <a:cubicBezTo>
                      <a:pt x="170" y="2614"/>
                      <a:pt x="173" y="2615"/>
                      <a:pt x="176" y="2616"/>
                    </a:cubicBezTo>
                    <a:cubicBezTo>
                      <a:pt x="183" y="2617"/>
                      <a:pt x="183" y="2617"/>
                      <a:pt x="181" y="2630"/>
                    </a:cubicBezTo>
                    <a:cubicBezTo>
                      <a:pt x="181" y="2630"/>
                      <a:pt x="172" y="2639"/>
                      <a:pt x="164" y="2639"/>
                    </a:cubicBezTo>
                    <a:cubicBezTo>
                      <a:pt x="164" y="2639"/>
                      <a:pt x="163" y="2639"/>
                      <a:pt x="162" y="2639"/>
                    </a:cubicBezTo>
                    <a:lnTo>
                      <a:pt x="157" y="2625"/>
                    </a:lnTo>
                    <a:cubicBezTo>
                      <a:pt x="158" y="2616"/>
                      <a:pt x="162" y="2614"/>
                      <a:pt x="167" y="2614"/>
                    </a:cubicBezTo>
                    <a:close/>
                    <a:moveTo>
                      <a:pt x="2004" y="2656"/>
                    </a:moveTo>
                    <a:lnTo>
                      <a:pt x="2004" y="2656"/>
                    </a:lnTo>
                    <a:cubicBezTo>
                      <a:pt x="2005" y="2661"/>
                      <a:pt x="2004" y="2662"/>
                      <a:pt x="2003" y="2662"/>
                    </a:cubicBezTo>
                    <a:cubicBezTo>
                      <a:pt x="2002" y="2662"/>
                      <a:pt x="1999" y="2657"/>
                      <a:pt x="2004" y="2656"/>
                    </a:cubicBezTo>
                    <a:close/>
                    <a:moveTo>
                      <a:pt x="1550" y="2647"/>
                    </a:moveTo>
                    <a:cubicBezTo>
                      <a:pt x="1551" y="2660"/>
                      <a:pt x="1551" y="2673"/>
                      <a:pt x="1551" y="2673"/>
                    </a:cubicBezTo>
                    <a:lnTo>
                      <a:pt x="1551" y="2660"/>
                    </a:lnTo>
                    <a:lnTo>
                      <a:pt x="1550" y="2647"/>
                    </a:lnTo>
                    <a:close/>
                    <a:moveTo>
                      <a:pt x="1845" y="2657"/>
                    </a:moveTo>
                    <a:cubicBezTo>
                      <a:pt x="1844" y="2657"/>
                      <a:pt x="1844" y="2657"/>
                      <a:pt x="1844" y="2657"/>
                    </a:cubicBezTo>
                    <a:lnTo>
                      <a:pt x="1836" y="2658"/>
                    </a:lnTo>
                    <a:cubicBezTo>
                      <a:pt x="1837" y="2667"/>
                      <a:pt x="1840" y="2676"/>
                      <a:pt x="1846" y="2683"/>
                    </a:cubicBezTo>
                    <a:cubicBezTo>
                      <a:pt x="1855" y="2683"/>
                      <a:pt x="1854" y="2669"/>
                      <a:pt x="1854" y="2669"/>
                    </a:cubicBezTo>
                    <a:cubicBezTo>
                      <a:pt x="1854" y="2669"/>
                      <a:pt x="1853" y="2657"/>
                      <a:pt x="1845" y="2657"/>
                    </a:cubicBezTo>
                    <a:close/>
                    <a:moveTo>
                      <a:pt x="258" y="2633"/>
                    </a:moveTo>
                    <a:cubicBezTo>
                      <a:pt x="260" y="2633"/>
                      <a:pt x="263" y="2633"/>
                      <a:pt x="267" y="2633"/>
                    </a:cubicBezTo>
                    <a:cubicBezTo>
                      <a:pt x="274" y="2636"/>
                      <a:pt x="283" y="2637"/>
                      <a:pt x="281" y="2650"/>
                    </a:cubicBezTo>
                    <a:lnTo>
                      <a:pt x="272" y="2648"/>
                    </a:lnTo>
                    <a:cubicBezTo>
                      <a:pt x="273" y="2644"/>
                      <a:pt x="272" y="2643"/>
                      <a:pt x="272" y="2643"/>
                    </a:cubicBezTo>
                    <a:cubicBezTo>
                      <a:pt x="270" y="2643"/>
                      <a:pt x="266" y="2651"/>
                      <a:pt x="270" y="2662"/>
                    </a:cubicBezTo>
                    <a:lnTo>
                      <a:pt x="265" y="2687"/>
                    </a:lnTo>
                    <a:cubicBezTo>
                      <a:pt x="256" y="2686"/>
                      <a:pt x="251" y="2672"/>
                      <a:pt x="253" y="2658"/>
                    </a:cubicBezTo>
                    <a:cubicBezTo>
                      <a:pt x="250" y="2637"/>
                      <a:pt x="250" y="2633"/>
                      <a:pt x="258" y="2633"/>
                    </a:cubicBezTo>
                    <a:close/>
                    <a:moveTo>
                      <a:pt x="2269" y="2662"/>
                    </a:moveTo>
                    <a:lnTo>
                      <a:pt x="2269" y="2662"/>
                    </a:lnTo>
                    <a:cubicBezTo>
                      <a:pt x="2271" y="2675"/>
                      <a:pt x="2272" y="2687"/>
                      <a:pt x="2264" y="2688"/>
                    </a:cubicBezTo>
                    <a:lnTo>
                      <a:pt x="2254" y="2677"/>
                    </a:lnTo>
                    <a:lnTo>
                      <a:pt x="2260" y="2663"/>
                    </a:lnTo>
                    <a:lnTo>
                      <a:pt x="2269" y="2662"/>
                    </a:lnTo>
                    <a:close/>
                    <a:moveTo>
                      <a:pt x="2196" y="2663"/>
                    </a:moveTo>
                    <a:cubicBezTo>
                      <a:pt x="2199" y="2663"/>
                      <a:pt x="2205" y="2669"/>
                      <a:pt x="2212" y="2683"/>
                    </a:cubicBezTo>
                    <a:cubicBezTo>
                      <a:pt x="2214" y="2696"/>
                      <a:pt x="2214" y="2696"/>
                      <a:pt x="2205" y="2697"/>
                    </a:cubicBezTo>
                    <a:cubicBezTo>
                      <a:pt x="2199" y="2690"/>
                      <a:pt x="2195" y="2682"/>
                      <a:pt x="2193" y="2672"/>
                    </a:cubicBezTo>
                    <a:cubicBezTo>
                      <a:pt x="2192" y="2666"/>
                      <a:pt x="2193" y="2663"/>
                      <a:pt x="2196" y="2663"/>
                    </a:cubicBezTo>
                    <a:close/>
                    <a:moveTo>
                      <a:pt x="1755" y="2703"/>
                    </a:moveTo>
                    <a:cubicBezTo>
                      <a:pt x="1763" y="2703"/>
                      <a:pt x="1763" y="2703"/>
                      <a:pt x="1764" y="2715"/>
                    </a:cubicBezTo>
                    <a:lnTo>
                      <a:pt x="1756" y="2716"/>
                    </a:lnTo>
                    <a:lnTo>
                      <a:pt x="1746" y="2703"/>
                    </a:lnTo>
                    <a:close/>
                    <a:moveTo>
                      <a:pt x="2063" y="2715"/>
                    </a:moveTo>
                    <a:cubicBezTo>
                      <a:pt x="2070" y="2715"/>
                      <a:pt x="2073" y="2728"/>
                      <a:pt x="2073" y="2728"/>
                    </a:cubicBezTo>
                    <a:cubicBezTo>
                      <a:pt x="2073" y="2733"/>
                      <a:pt x="2072" y="2734"/>
                      <a:pt x="2070" y="2734"/>
                    </a:cubicBezTo>
                    <a:cubicBezTo>
                      <a:pt x="2067" y="2734"/>
                      <a:pt x="2062" y="2730"/>
                      <a:pt x="2057" y="2730"/>
                    </a:cubicBezTo>
                    <a:cubicBezTo>
                      <a:pt x="2056" y="2730"/>
                      <a:pt x="2056" y="2730"/>
                      <a:pt x="2056" y="2730"/>
                    </a:cubicBezTo>
                    <a:cubicBezTo>
                      <a:pt x="2046" y="2718"/>
                      <a:pt x="2046" y="2718"/>
                      <a:pt x="2062" y="2715"/>
                    </a:cubicBezTo>
                    <a:cubicBezTo>
                      <a:pt x="2063" y="2715"/>
                      <a:pt x="2063" y="2715"/>
                      <a:pt x="2063" y="2715"/>
                    </a:cubicBezTo>
                    <a:close/>
                    <a:moveTo>
                      <a:pt x="1685" y="2702"/>
                    </a:moveTo>
                    <a:cubicBezTo>
                      <a:pt x="1690" y="2702"/>
                      <a:pt x="1694" y="2714"/>
                      <a:pt x="1689" y="2733"/>
                    </a:cubicBezTo>
                    <a:lnTo>
                      <a:pt x="1672" y="2734"/>
                    </a:lnTo>
                    <a:cubicBezTo>
                      <a:pt x="1671" y="2721"/>
                      <a:pt x="1671" y="2708"/>
                      <a:pt x="1679" y="2708"/>
                    </a:cubicBezTo>
                    <a:cubicBezTo>
                      <a:pt x="1681" y="2703"/>
                      <a:pt x="1683" y="2702"/>
                      <a:pt x="1685" y="2702"/>
                    </a:cubicBezTo>
                    <a:close/>
                    <a:moveTo>
                      <a:pt x="1153" y="2711"/>
                    </a:moveTo>
                    <a:cubicBezTo>
                      <a:pt x="1154" y="2711"/>
                      <a:pt x="1155" y="2711"/>
                      <a:pt x="1156" y="2711"/>
                    </a:cubicBezTo>
                    <a:lnTo>
                      <a:pt x="1156" y="2724"/>
                    </a:lnTo>
                    <a:lnTo>
                      <a:pt x="1147" y="2737"/>
                    </a:lnTo>
                    <a:lnTo>
                      <a:pt x="1139" y="2723"/>
                    </a:lnTo>
                    <a:cubicBezTo>
                      <a:pt x="1139" y="2712"/>
                      <a:pt x="1146" y="2711"/>
                      <a:pt x="1153" y="2711"/>
                    </a:cubicBezTo>
                    <a:close/>
                    <a:moveTo>
                      <a:pt x="1388" y="2693"/>
                    </a:moveTo>
                    <a:cubicBezTo>
                      <a:pt x="1390" y="2693"/>
                      <a:pt x="1388" y="2700"/>
                      <a:pt x="1384" y="2715"/>
                    </a:cubicBezTo>
                    <a:lnTo>
                      <a:pt x="1367" y="2741"/>
                    </a:lnTo>
                    <a:cubicBezTo>
                      <a:pt x="1367" y="2741"/>
                      <a:pt x="1366" y="2741"/>
                      <a:pt x="1366" y="2741"/>
                    </a:cubicBezTo>
                    <a:cubicBezTo>
                      <a:pt x="1360" y="2741"/>
                      <a:pt x="1367" y="2728"/>
                      <a:pt x="1376" y="2702"/>
                    </a:cubicBezTo>
                    <a:cubicBezTo>
                      <a:pt x="1382" y="2696"/>
                      <a:pt x="1386" y="2693"/>
                      <a:pt x="1388" y="2693"/>
                    </a:cubicBezTo>
                    <a:close/>
                    <a:moveTo>
                      <a:pt x="1905" y="2731"/>
                    </a:moveTo>
                    <a:cubicBezTo>
                      <a:pt x="1912" y="2731"/>
                      <a:pt x="1919" y="2732"/>
                      <a:pt x="1920" y="2743"/>
                    </a:cubicBezTo>
                    <a:cubicBezTo>
                      <a:pt x="1920" y="2743"/>
                      <a:pt x="1921" y="2756"/>
                      <a:pt x="1912" y="2757"/>
                    </a:cubicBezTo>
                    <a:cubicBezTo>
                      <a:pt x="1912" y="2757"/>
                      <a:pt x="1911" y="2757"/>
                      <a:pt x="1911" y="2757"/>
                    </a:cubicBezTo>
                    <a:cubicBezTo>
                      <a:pt x="1903" y="2757"/>
                      <a:pt x="1894" y="2746"/>
                      <a:pt x="1894" y="2746"/>
                    </a:cubicBezTo>
                    <a:cubicBezTo>
                      <a:pt x="1893" y="2732"/>
                      <a:pt x="1901" y="2731"/>
                      <a:pt x="1901" y="2731"/>
                    </a:cubicBezTo>
                    <a:cubicBezTo>
                      <a:pt x="1902" y="2731"/>
                      <a:pt x="1903" y="2731"/>
                      <a:pt x="1905" y="2731"/>
                    </a:cubicBezTo>
                    <a:close/>
                    <a:moveTo>
                      <a:pt x="747" y="2747"/>
                    </a:moveTo>
                    <a:lnTo>
                      <a:pt x="747" y="2747"/>
                    </a:lnTo>
                    <a:cubicBezTo>
                      <a:pt x="756" y="2748"/>
                      <a:pt x="754" y="2760"/>
                      <a:pt x="735" y="2773"/>
                    </a:cubicBezTo>
                    <a:lnTo>
                      <a:pt x="719" y="2770"/>
                    </a:lnTo>
                    <a:cubicBezTo>
                      <a:pt x="722" y="2757"/>
                      <a:pt x="733" y="2748"/>
                      <a:pt x="747" y="2747"/>
                    </a:cubicBezTo>
                    <a:close/>
                    <a:moveTo>
                      <a:pt x="1452" y="2754"/>
                    </a:moveTo>
                    <a:cubicBezTo>
                      <a:pt x="1452" y="2767"/>
                      <a:pt x="1452" y="2780"/>
                      <a:pt x="1444" y="2780"/>
                    </a:cubicBezTo>
                    <a:lnTo>
                      <a:pt x="1435" y="2780"/>
                    </a:lnTo>
                    <a:cubicBezTo>
                      <a:pt x="1437" y="2771"/>
                      <a:pt x="1439" y="2762"/>
                      <a:pt x="1443" y="2754"/>
                    </a:cubicBezTo>
                    <a:close/>
                    <a:moveTo>
                      <a:pt x="1197" y="2733"/>
                    </a:moveTo>
                    <a:cubicBezTo>
                      <a:pt x="1198" y="2733"/>
                      <a:pt x="1198" y="2740"/>
                      <a:pt x="1198" y="2751"/>
                    </a:cubicBezTo>
                    <a:cubicBezTo>
                      <a:pt x="1200" y="2767"/>
                      <a:pt x="1192" y="2782"/>
                      <a:pt x="1180" y="2791"/>
                    </a:cubicBezTo>
                    <a:lnTo>
                      <a:pt x="1163" y="2791"/>
                    </a:lnTo>
                    <a:lnTo>
                      <a:pt x="1181" y="2765"/>
                    </a:lnTo>
                    <a:cubicBezTo>
                      <a:pt x="1191" y="2743"/>
                      <a:pt x="1195" y="2733"/>
                      <a:pt x="1197" y="2733"/>
                    </a:cubicBezTo>
                    <a:close/>
                    <a:moveTo>
                      <a:pt x="782" y="2772"/>
                    </a:moveTo>
                    <a:cubicBezTo>
                      <a:pt x="774" y="2772"/>
                      <a:pt x="769" y="2780"/>
                      <a:pt x="768" y="2788"/>
                    </a:cubicBezTo>
                    <a:cubicBezTo>
                      <a:pt x="767" y="2802"/>
                      <a:pt x="776" y="2803"/>
                      <a:pt x="793" y="2805"/>
                    </a:cubicBezTo>
                    <a:cubicBezTo>
                      <a:pt x="802" y="2805"/>
                      <a:pt x="811" y="2793"/>
                      <a:pt x="811" y="2793"/>
                    </a:cubicBezTo>
                    <a:cubicBezTo>
                      <a:pt x="812" y="2780"/>
                      <a:pt x="804" y="2779"/>
                      <a:pt x="795" y="2778"/>
                    </a:cubicBezTo>
                    <a:cubicBezTo>
                      <a:pt x="790" y="2773"/>
                      <a:pt x="785" y="2772"/>
                      <a:pt x="782" y="2772"/>
                    </a:cubicBezTo>
                    <a:close/>
                    <a:moveTo>
                      <a:pt x="1624" y="2789"/>
                    </a:moveTo>
                    <a:lnTo>
                      <a:pt x="1624" y="2803"/>
                    </a:lnTo>
                    <a:cubicBezTo>
                      <a:pt x="1618" y="2803"/>
                      <a:pt x="1613" y="2809"/>
                      <a:pt x="1610" y="2809"/>
                    </a:cubicBezTo>
                    <a:cubicBezTo>
                      <a:pt x="1608" y="2809"/>
                      <a:pt x="1607" y="2808"/>
                      <a:pt x="1607" y="2804"/>
                    </a:cubicBezTo>
                    <a:cubicBezTo>
                      <a:pt x="1599" y="2804"/>
                      <a:pt x="1615" y="2789"/>
                      <a:pt x="1624" y="2789"/>
                    </a:cubicBezTo>
                    <a:close/>
                    <a:moveTo>
                      <a:pt x="111" y="2804"/>
                    </a:moveTo>
                    <a:cubicBezTo>
                      <a:pt x="104" y="2811"/>
                      <a:pt x="98" y="2819"/>
                      <a:pt x="96" y="2828"/>
                    </a:cubicBezTo>
                    <a:lnTo>
                      <a:pt x="105" y="2830"/>
                    </a:lnTo>
                    <a:cubicBezTo>
                      <a:pt x="106" y="2830"/>
                      <a:pt x="106" y="2830"/>
                      <a:pt x="107" y="2830"/>
                    </a:cubicBezTo>
                    <a:cubicBezTo>
                      <a:pt x="113" y="2830"/>
                      <a:pt x="116" y="2818"/>
                      <a:pt x="118" y="2806"/>
                    </a:cubicBezTo>
                    <a:lnTo>
                      <a:pt x="111" y="2804"/>
                    </a:lnTo>
                    <a:close/>
                    <a:moveTo>
                      <a:pt x="6196" y="0"/>
                    </a:moveTo>
                    <a:cubicBezTo>
                      <a:pt x="6192" y="0"/>
                      <a:pt x="6187" y="1"/>
                      <a:pt x="6182" y="3"/>
                    </a:cubicBezTo>
                    <a:cubicBezTo>
                      <a:pt x="6151" y="23"/>
                      <a:pt x="6127" y="37"/>
                      <a:pt x="6148" y="51"/>
                    </a:cubicBezTo>
                    <a:cubicBezTo>
                      <a:pt x="6148" y="51"/>
                      <a:pt x="6155" y="66"/>
                      <a:pt x="6150" y="72"/>
                    </a:cubicBezTo>
                    <a:cubicBezTo>
                      <a:pt x="6146" y="79"/>
                      <a:pt x="6130" y="79"/>
                      <a:pt x="6130" y="79"/>
                    </a:cubicBezTo>
                    <a:cubicBezTo>
                      <a:pt x="6129" y="78"/>
                      <a:pt x="6127" y="78"/>
                      <a:pt x="6126" y="78"/>
                    </a:cubicBezTo>
                    <a:cubicBezTo>
                      <a:pt x="6114" y="78"/>
                      <a:pt x="6097" y="103"/>
                      <a:pt x="6077" y="134"/>
                    </a:cubicBezTo>
                    <a:cubicBezTo>
                      <a:pt x="6049" y="176"/>
                      <a:pt x="6034" y="195"/>
                      <a:pt x="6018" y="195"/>
                    </a:cubicBezTo>
                    <a:cubicBezTo>
                      <a:pt x="6017" y="195"/>
                      <a:pt x="6016" y="195"/>
                      <a:pt x="6014" y="195"/>
                    </a:cubicBezTo>
                    <a:cubicBezTo>
                      <a:pt x="6001" y="195"/>
                      <a:pt x="5998" y="200"/>
                      <a:pt x="5998" y="200"/>
                    </a:cubicBezTo>
                    <a:cubicBezTo>
                      <a:pt x="6008" y="208"/>
                      <a:pt x="5979" y="249"/>
                      <a:pt x="5944" y="295"/>
                    </a:cubicBezTo>
                    <a:cubicBezTo>
                      <a:pt x="5910" y="343"/>
                      <a:pt x="5873" y="388"/>
                      <a:pt x="5883" y="396"/>
                    </a:cubicBezTo>
                    <a:lnTo>
                      <a:pt x="5873" y="409"/>
                    </a:lnTo>
                    <a:cubicBezTo>
                      <a:pt x="5871" y="407"/>
                      <a:pt x="5869" y="406"/>
                      <a:pt x="5866" y="406"/>
                    </a:cubicBezTo>
                    <a:cubicBezTo>
                      <a:pt x="5858" y="406"/>
                      <a:pt x="5850" y="417"/>
                      <a:pt x="5842" y="427"/>
                    </a:cubicBezTo>
                    <a:cubicBezTo>
                      <a:pt x="5843" y="439"/>
                      <a:pt x="5838" y="450"/>
                      <a:pt x="5832" y="461"/>
                    </a:cubicBezTo>
                    <a:cubicBezTo>
                      <a:pt x="5829" y="458"/>
                      <a:pt x="5826" y="457"/>
                      <a:pt x="5824" y="457"/>
                    </a:cubicBezTo>
                    <a:cubicBezTo>
                      <a:pt x="5818" y="457"/>
                      <a:pt x="5813" y="463"/>
                      <a:pt x="5806" y="472"/>
                    </a:cubicBezTo>
                    <a:cubicBezTo>
                      <a:pt x="5796" y="485"/>
                      <a:pt x="5790" y="492"/>
                      <a:pt x="5801" y="500"/>
                    </a:cubicBezTo>
                    <a:cubicBezTo>
                      <a:pt x="5796" y="507"/>
                      <a:pt x="5758" y="551"/>
                      <a:pt x="5732" y="562"/>
                    </a:cubicBezTo>
                    <a:cubicBezTo>
                      <a:pt x="5731" y="561"/>
                      <a:pt x="5730" y="561"/>
                      <a:pt x="5729" y="561"/>
                    </a:cubicBezTo>
                    <a:cubicBezTo>
                      <a:pt x="5717" y="561"/>
                      <a:pt x="5721" y="575"/>
                      <a:pt x="5725" y="590"/>
                    </a:cubicBezTo>
                    <a:cubicBezTo>
                      <a:pt x="5735" y="597"/>
                      <a:pt x="5740" y="613"/>
                      <a:pt x="5735" y="619"/>
                    </a:cubicBezTo>
                    <a:lnTo>
                      <a:pt x="5715" y="602"/>
                    </a:lnTo>
                    <a:cubicBezTo>
                      <a:pt x="5712" y="594"/>
                      <a:pt x="5711" y="591"/>
                      <a:pt x="5709" y="591"/>
                    </a:cubicBezTo>
                    <a:cubicBezTo>
                      <a:pt x="5707" y="591"/>
                      <a:pt x="5704" y="594"/>
                      <a:pt x="5699" y="600"/>
                    </a:cubicBezTo>
                    <a:lnTo>
                      <a:pt x="5688" y="612"/>
                    </a:lnTo>
                    <a:cubicBezTo>
                      <a:pt x="5698" y="621"/>
                      <a:pt x="5671" y="652"/>
                      <a:pt x="5633" y="696"/>
                    </a:cubicBezTo>
                    <a:cubicBezTo>
                      <a:pt x="5581" y="751"/>
                      <a:pt x="5565" y="770"/>
                      <a:pt x="5575" y="778"/>
                    </a:cubicBezTo>
                    <a:cubicBezTo>
                      <a:pt x="5584" y="787"/>
                      <a:pt x="5578" y="794"/>
                      <a:pt x="5551" y="803"/>
                    </a:cubicBezTo>
                    <a:cubicBezTo>
                      <a:pt x="5488" y="813"/>
                      <a:pt x="5488" y="813"/>
                      <a:pt x="5493" y="827"/>
                    </a:cubicBezTo>
                    <a:cubicBezTo>
                      <a:pt x="5494" y="826"/>
                      <a:pt x="5495" y="826"/>
                      <a:pt x="5497" y="826"/>
                    </a:cubicBezTo>
                    <a:cubicBezTo>
                      <a:pt x="5502" y="826"/>
                      <a:pt x="5510" y="833"/>
                      <a:pt x="5518" y="840"/>
                    </a:cubicBezTo>
                    <a:cubicBezTo>
                      <a:pt x="5530" y="851"/>
                      <a:pt x="5532" y="858"/>
                      <a:pt x="5525" y="858"/>
                    </a:cubicBezTo>
                    <a:cubicBezTo>
                      <a:pt x="5521" y="858"/>
                      <a:pt x="5515" y="856"/>
                      <a:pt x="5506" y="852"/>
                    </a:cubicBezTo>
                    <a:cubicBezTo>
                      <a:pt x="5505" y="851"/>
                      <a:pt x="5503" y="850"/>
                      <a:pt x="5500" y="850"/>
                    </a:cubicBezTo>
                    <a:cubicBezTo>
                      <a:pt x="5475" y="850"/>
                      <a:pt x="5409" y="933"/>
                      <a:pt x="5421" y="956"/>
                    </a:cubicBezTo>
                    <a:lnTo>
                      <a:pt x="5411" y="946"/>
                    </a:lnTo>
                    <a:cubicBezTo>
                      <a:pt x="5408" y="944"/>
                      <a:pt x="5406" y="942"/>
                      <a:pt x="5403" y="942"/>
                    </a:cubicBezTo>
                    <a:cubicBezTo>
                      <a:pt x="5397" y="942"/>
                      <a:pt x="5389" y="950"/>
                      <a:pt x="5373" y="967"/>
                    </a:cubicBezTo>
                    <a:lnTo>
                      <a:pt x="5355" y="984"/>
                    </a:lnTo>
                    <a:cubicBezTo>
                      <a:pt x="5371" y="1001"/>
                      <a:pt x="5341" y="1021"/>
                      <a:pt x="5325" y="1021"/>
                    </a:cubicBezTo>
                    <a:cubicBezTo>
                      <a:pt x="5323" y="1021"/>
                      <a:pt x="5320" y="1021"/>
                      <a:pt x="5319" y="1019"/>
                    </a:cubicBezTo>
                    <a:cubicBezTo>
                      <a:pt x="5313" y="1017"/>
                      <a:pt x="5309" y="1016"/>
                      <a:pt x="5306" y="1016"/>
                    </a:cubicBezTo>
                    <a:cubicBezTo>
                      <a:pt x="5301" y="1016"/>
                      <a:pt x="5299" y="1019"/>
                      <a:pt x="5291" y="1026"/>
                    </a:cubicBezTo>
                    <a:cubicBezTo>
                      <a:pt x="5291" y="1057"/>
                      <a:pt x="5264" y="1074"/>
                      <a:pt x="5250" y="1074"/>
                    </a:cubicBezTo>
                    <a:cubicBezTo>
                      <a:pt x="5247" y="1074"/>
                      <a:pt x="5244" y="1073"/>
                      <a:pt x="5243" y="1072"/>
                    </a:cubicBezTo>
                    <a:lnTo>
                      <a:pt x="5230" y="1083"/>
                    </a:lnTo>
                    <a:cubicBezTo>
                      <a:pt x="5231" y="1096"/>
                      <a:pt x="5225" y="1108"/>
                      <a:pt x="5215" y="1115"/>
                    </a:cubicBezTo>
                    <a:cubicBezTo>
                      <a:pt x="5197" y="1133"/>
                      <a:pt x="5190" y="1138"/>
                      <a:pt x="5206" y="1142"/>
                    </a:cubicBezTo>
                    <a:cubicBezTo>
                      <a:pt x="5215" y="1152"/>
                      <a:pt x="5224" y="1162"/>
                      <a:pt x="5217" y="1167"/>
                    </a:cubicBezTo>
                    <a:lnTo>
                      <a:pt x="5208" y="1157"/>
                    </a:lnTo>
                    <a:cubicBezTo>
                      <a:pt x="5206" y="1155"/>
                      <a:pt x="5204" y="1154"/>
                      <a:pt x="5202" y="1154"/>
                    </a:cubicBezTo>
                    <a:cubicBezTo>
                      <a:pt x="5192" y="1154"/>
                      <a:pt x="5176" y="1169"/>
                      <a:pt x="5155" y="1186"/>
                    </a:cubicBezTo>
                    <a:cubicBezTo>
                      <a:pt x="5128" y="1209"/>
                      <a:pt x="5115" y="1221"/>
                      <a:pt x="5102" y="1221"/>
                    </a:cubicBezTo>
                    <a:cubicBezTo>
                      <a:pt x="5100" y="1221"/>
                      <a:pt x="5098" y="1221"/>
                      <a:pt x="5096" y="1220"/>
                    </a:cubicBezTo>
                    <a:lnTo>
                      <a:pt x="5096" y="1220"/>
                    </a:lnTo>
                    <a:lnTo>
                      <a:pt x="5098" y="1235"/>
                    </a:lnTo>
                    <a:cubicBezTo>
                      <a:pt x="5099" y="1245"/>
                      <a:pt x="5098" y="1251"/>
                      <a:pt x="5094" y="1251"/>
                    </a:cubicBezTo>
                    <a:cubicBezTo>
                      <a:pt x="5091" y="1251"/>
                      <a:pt x="5089" y="1249"/>
                      <a:pt x="5086" y="1246"/>
                    </a:cubicBezTo>
                    <a:cubicBezTo>
                      <a:pt x="5084" y="1245"/>
                      <a:pt x="5083" y="1245"/>
                      <a:pt x="5081" y="1245"/>
                    </a:cubicBezTo>
                    <a:cubicBezTo>
                      <a:pt x="5067" y="1245"/>
                      <a:pt x="5045" y="1265"/>
                      <a:pt x="5042" y="1284"/>
                    </a:cubicBezTo>
                    <a:lnTo>
                      <a:pt x="5028" y="1295"/>
                    </a:lnTo>
                    <a:cubicBezTo>
                      <a:pt x="5022" y="1291"/>
                      <a:pt x="5017" y="1290"/>
                      <a:pt x="5012" y="1290"/>
                    </a:cubicBezTo>
                    <a:cubicBezTo>
                      <a:pt x="4998" y="1290"/>
                      <a:pt x="4990" y="1303"/>
                      <a:pt x="4997" y="1321"/>
                    </a:cubicBezTo>
                    <a:cubicBezTo>
                      <a:pt x="4993" y="1317"/>
                      <a:pt x="4990" y="1315"/>
                      <a:pt x="4987" y="1315"/>
                    </a:cubicBezTo>
                    <a:cubicBezTo>
                      <a:pt x="4983" y="1315"/>
                      <a:pt x="4979" y="1318"/>
                      <a:pt x="4975" y="1321"/>
                    </a:cubicBezTo>
                    <a:cubicBezTo>
                      <a:pt x="4971" y="1338"/>
                      <a:pt x="4953" y="1355"/>
                      <a:pt x="4942" y="1355"/>
                    </a:cubicBezTo>
                    <a:cubicBezTo>
                      <a:pt x="4939" y="1355"/>
                      <a:pt x="4937" y="1354"/>
                      <a:pt x="4935" y="1352"/>
                    </a:cubicBezTo>
                    <a:lnTo>
                      <a:pt x="4930" y="1358"/>
                    </a:lnTo>
                    <a:cubicBezTo>
                      <a:pt x="4932" y="1368"/>
                      <a:pt x="4927" y="1378"/>
                      <a:pt x="4919" y="1384"/>
                    </a:cubicBezTo>
                    <a:cubicBezTo>
                      <a:pt x="4910" y="1388"/>
                      <a:pt x="4905" y="1400"/>
                      <a:pt x="4906" y="1410"/>
                    </a:cubicBezTo>
                    <a:cubicBezTo>
                      <a:pt x="4908" y="1425"/>
                      <a:pt x="4902" y="1430"/>
                      <a:pt x="4902" y="1430"/>
                    </a:cubicBezTo>
                    <a:cubicBezTo>
                      <a:pt x="4901" y="1431"/>
                      <a:pt x="4900" y="1431"/>
                      <a:pt x="4899" y="1431"/>
                    </a:cubicBezTo>
                    <a:cubicBezTo>
                      <a:pt x="4895" y="1431"/>
                      <a:pt x="4894" y="1417"/>
                      <a:pt x="4892" y="1404"/>
                    </a:cubicBezTo>
                    <a:cubicBezTo>
                      <a:pt x="4893" y="1398"/>
                      <a:pt x="4893" y="1395"/>
                      <a:pt x="4891" y="1395"/>
                    </a:cubicBezTo>
                    <a:cubicBezTo>
                      <a:pt x="4886" y="1395"/>
                      <a:pt x="4876" y="1410"/>
                      <a:pt x="4874" y="1435"/>
                    </a:cubicBezTo>
                    <a:cubicBezTo>
                      <a:pt x="4872" y="1454"/>
                      <a:pt x="4871" y="1463"/>
                      <a:pt x="4870" y="1463"/>
                    </a:cubicBezTo>
                    <a:cubicBezTo>
                      <a:pt x="4869" y="1463"/>
                      <a:pt x="4869" y="1455"/>
                      <a:pt x="4867" y="1440"/>
                    </a:cubicBezTo>
                    <a:cubicBezTo>
                      <a:pt x="4866" y="1430"/>
                      <a:pt x="4865" y="1420"/>
                      <a:pt x="4863" y="1420"/>
                    </a:cubicBezTo>
                    <a:cubicBezTo>
                      <a:pt x="4862" y="1420"/>
                      <a:pt x="4861" y="1423"/>
                      <a:pt x="4859" y="1430"/>
                    </a:cubicBezTo>
                    <a:cubicBezTo>
                      <a:pt x="4859" y="1430"/>
                      <a:pt x="4847" y="1440"/>
                      <a:pt x="4855" y="1451"/>
                    </a:cubicBezTo>
                    <a:lnTo>
                      <a:pt x="4834" y="1466"/>
                    </a:lnTo>
                    <a:cubicBezTo>
                      <a:pt x="4832" y="1465"/>
                      <a:pt x="4829" y="1465"/>
                      <a:pt x="4827" y="1465"/>
                    </a:cubicBezTo>
                    <a:cubicBezTo>
                      <a:pt x="4817" y="1465"/>
                      <a:pt x="4808" y="1468"/>
                      <a:pt x="4800" y="1475"/>
                    </a:cubicBezTo>
                    <a:cubicBezTo>
                      <a:pt x="4800" y="1485"/>
                      <a:pt x="4801" y="1488"/>
                      <a:pt x="4797" y="1488"/>
                    </a:cubicBezTo>
                    <a:cubicBezTo>
                      <a:pt x="4795" y="1488"/>
                      <a:pt x="4792" y="1487"/>
                      <a:pt x="4786" y="1485"/>
                    </a:cubicBezTo>
                    <a:cubicBezTo>
                      <a:pt x="4783" y="1481"/>
                      <a:pt x="4781" y="1480"/>
                      <a:pt x="4779" y="1480"/>
                    </a:cubicBezTo>
                    <a:cubicBezTo>
                      <a:pt x="4776" y="1480"/>
                      <a:pt x="4777" y="1486"/>
                      <a:pt x="4787" y="1500"/>
                    </a:cubicBezTo>
                    <a:cubicBezTo>
                      <a:pt x="4788" y="1512"/>
                      <a:pt x="4785" y="1517"/>
                      <a:pt x="4777" y="1517"/>
                    </a:cubicBezTo>
                    <a:cubicBezTo>
                      <a:pt x="4774" y="1517"/>
                      <a:pt x="4771" y="1517"/>
                      <a:pt x="4767" y="1515"/>
                    </a:cubicBezTo>
                    <a:cubicBezTo>
                      <a:pt x="4759" y="1504"/>
                      <a:pt x="4753" y="1500"/>
                      <a:pt x="4751" y="1500"/>
                    </a:cubicBezTo>
                    <a:cubicBezTo>
                      <a:pt x="4748" y="1500"/>
                      <a:pt x="4749" y="1504"/>
                      <a:pt x="4752" y="1509"/>
                    </a:cubicBezTo>
                    <a:cubicBezTo>
                      <a:pt x="4754" y="1525"/>
                      <a:pt x="4747" y="1530"/>
                      <a:pt x="4747" y="1530"/>
                    </a:cubicBezTo>
                    <a:cubicBezTo>
                      <a:pt x="4746" y="1529"/>
                      <a:pt x="4745" y="1528"/>
                      <a:pt x="4743" y="1528"/>
                    </a:cubicBezTo>
                    <a:cubicBezTo>
                      <a:pt x="4726" y="1528"/>
                      <a:pt x="4673" y="1570"/>
                      <a:pt x="4617" y="1606"/>
                    </a:cubicBezTo>
                    <a:cubicBezTo>
                      <a:pt x="4609" y="1610"/>
                      <a:pt x="4610" y="1626"/>
                      <a:pt x="4618" y="1637"/>
                    </a:cubicBezTo>
                    <a:cubicBezTo>
                      <a:pt x="4624" y="1647"/>
                      <a:pt x="4626" y="1650"/>
                      <a:pt x="4625" y="1650"/>
                    </a:cubicBezTo>
                    <a:cubicBezTo>
                      <a:pt x="4624" y="1650"/>
                      <a:pt x="4619" y="1646"/>
                      <a:pt x="4611" y="1642"/>
                    </a:cubicBezTo>
                    <a:cubicBezTo>
                      <a:pt x="4598" y="1630"/>
                      <a:pt x="4589" y="1625"/>
                      <a:pt x="4584" y="1625"/>
                    </a:cubicBezTo>
                    <a:cubicBezTo>
                      <a:pt x="4577" y="1625"/>
                      <a:pt x="4580" y="1635"/>
                      <a:pt x="4597" y="1651"/>
                    </a:cubicBezTo>
                    <a:cubicBezTo>
                      <a:pt x="4609" y="1661"/>
                      <a:pt x="4614" y="1665"/>
                      <a:pt x="4612" y="1665"/>
                    </a:cubicBezTo>
                    <a:cubicBezTo>
                      <a:pt x="4610" y="1665"/>
                      <a:pt x="4603" y="1662"/>
                      <a:pt x="4590" y="1656"/>
                    </a:cubicBezTo>
                    <a:cubicBezTo>
                      <a:pt x="4584" y="1654"/>
                      <a:pt x="4581" y="1652"/>
                      <a:pt x="4579" y="1652"/>
                    </a:cubicBezTo>
                    <a:cubicBezTo>
                      <a:pt x="4575" y="1652"/>
                      <a:pt x="4576" y="1656"/>
                      <a:pt x="4576" y="1665"/>
                    </a:cubicBezTo>
                    <a:cubicBezTo>
                      <a:pt x="4580" y="1672"/>
                      <a:pt x="4580" y="1676"/>
                      <a:pt x="4577" y="1676"/>
                    </a:cubicBezTo>
                    <a:cubicBezTo>
                      <a:pt x="4575" y="1676"/>
                      <a:pt x="4572" y="1674"/>
                      <a:pt x="4569" y="1670"/>
                    </a:cubicBezTo>
                    <a:cubicBezTo>
                      <a:pt x="4561" y="1666"/>
                      <a:pt x="4552" y="1662"/>
                      <a:pt x="4548" y="1662"/>
                    </a:cubicBezTo>
                    <a:cubicBezTo>
                      <a:pt x="4545" y="1662"/>
                      <a:pt x="4544" y="1664"/>
                      <a:pt x="4547" y="1669"/>
                    </a:cubicBezTo>
                    <a:cubicBezTo>
                      <a:pt x="4547" y="1669"/>
                      <a:pt x="4545" y="1670"/>
                      <a:pt x="4541" y="1670"/>
                    </a:cubicBezTo>
                    <a:cubicBezTo>
                      <a:pt x="4537" y="1670"/>
                      <a:pt x="4533" y="1669"/>
                      <a:pt x="4527" y="1667"/>
                    </a:cubicBezTo>
                    <a:cubicBezTo>
                      <a:pt x="4525" y="1666"/>
                      <a:pt x="4523" y="1665"/>
                      <a:pt x="4521" y="1665"/>
                    </a:cubicBezTo>
                    <a:cubicBezTo>
                      <a:pt x="4512" y="1665"/>
                      <a:pt x="4513" y="1678"/>
                      <a:pt x="4514" y="1691"/>
                    </a:cubicBezTo>
                    <a:cubicBezTo>
                      <a:pt x="4510" y="1712"/>
                      <a:pt x="4506" y="1723"/>
                      <a:pt x="4502" y="1723"/>
                    </a:cubicBezTo>
                    <a:cubicBezTo>
                      <a:pt x="4499" y="1723"/>
                      <a:pt x="4496" y="1717"/>
                      <a:pt x="4492" y="1706"/>
                    </a:cubicBezTo>
                    <a:cubicBezTo>
                      <a:pt x="4490" y="1699"/>
                      <a:pt x="4487" y="1696"/>
                      <a:pt x="4483" y="1696"/>
                    </a:cubicBezTo>
                    <a:cubicBezTo>
                      <a:pt x="4473" y="1696"/>
                      <a:pt x="4459" y="1719"/>
                      <a:pt x="4464" y="1739"/>
                    </a:cubicBezTo>
                    <a:cubicBezTo>
                      <a:pt x="4469" y="1755"/>
                      <a:pt x="4471" y="1761"/>
                      <a:pt x="4470" y="1761"/>
                    </a:cubicBezTo>
                    <a:cubicBezTo>
                      <a:pt x="4469" y="1761"/>
                      <a:pt x="4467" y="1759"/>
                      <a:pt x="4464" y="1755"/>
                    </a:cubicBezTo>
                    <a:cubicBezTo>
                      <a:pt x="4460" y="1749"/>
                      <a:pt x="4456" y="1748"/>
                      <a:pt x="4453" y="1748"/>
                    </a:cubicBezTo>
                    <a:cubicBezTo>
                      <a:pt x="4451" y="1748"/>
                      <a:pt x="4450" y="1748"/>
                      <a:pt x="4450" y="1748"/>
                    </a:cubicBezTo>
                    <a:cubicBezTo>
                      <a:pt x="4446" y="1751"/>
                      <a:pt x="4443" y="1753"/>
                      <a:pt x="4439" y="1753"/>
                    </a:cubicBezTo>
                    <a:cubicBezTo>
                      <a:pt x="4436" y="1753"/>
                      <a:pt x="4432" y="1751"/>
                      <a:pt x="4428" y="1746"/>
                    </a:cubicBezTo>
                    <a:cubicBezTo>
                      <a:pt x="4428" y="1746"/>
                      <a:pt x="4422" y="1750"/>
                      <a:pt x="4415" y="1770"/>
                    </a:cubicBezTo>
                    <a:cubicBezTo>
                      <a:pt x="4415" y="1788"/>
                      <a:pt x="4405" y="1797"/>
                      <a:pt x="4392" y="1797"/>
                    </a:cubicBezTo>
                    <a:cubicBezTo>
                      <a:pt x="4383" y="1797"/>
                      <a:pt x="4373" y="1793"/>
                      <a:pt x="4364" y="1785"/>
                    </a:cubicBezTo>
                    <a:lnTo>
                      <a:pt x="4358" y="1806"/>
                    </a:lnTo>
                    <a:cubicBezTo>
                      <a:pt x="4362" y="1824"/>
                      <a:pt x="4364" y="1837"/>
                      <a:pt x="4360" y="1837"/>
                    </a:cubicBezTo>
                    <a:cubicBezTo>
                      <a:pt x="4358" y="1837"/>
                      <a:pt x="4355" y="1833"/>
                      <a:pt x="4351" y="1826"/>
                    </a:cubicBezTo>
                    <a:lnTo>
                      <a:pt x="4343" y="1815"/>
                    </a:lnTo>
                    <a:lnTo>
                      <a:pt x="4343" y="1815"/>
                    </a:lnTo>
                    <a:cubicBezTo>
                      <a:pt x="4347" y="1830"/>
                      <a:pt x="4337" y="1839"/>
                      <a:pt x="4325" y="1839"/>
                    </a:cubicBezTo>
                    <a:cubicBezTo>
                      <a:pt x="4317" y="1839"/>
                      <a:pt x="4307" y="1834"/>
                      <a:pt x="4302" y="1825"/>
                    </a:cubicBezTo>
                    <a:cubicBezTo>
                      <a:pt x="4297" y="1818"/>
                      <a:pt x="4295" y="1815"/>
                      <a:pt x="4293" y="1815"/>
                    </a:cubicBezTo>
                    <a:cubicBezTo>
                      <a:pt x="4291" y="1815"/>
                      <a:pt x="4290" y="1816"/>
                      <a:pt x="4287" y="1818"/>
                    </a:cubicBezTo>
                    <a:lnTo>
                      <a:pt x="4294" y="1829"/>
                    </a:lnTo>
                    <a:cubicBezTo>
                      <a:pt x="4300" y="1840"/>
                      <a:pt x="4307" y="1852"/>
                      <a:pt x="4300" y="1856"/>
                    </a:cubicBezTo>
                    <a:cubicBezTo>
                      <a:pt x="4296" y="1858"/>
                      <a:pt x="4293" y="1860"/>
                      <a:pt x="4289" y="1860"/>
                    </a:cubicBezTo>
                    <a:cubicBezTo>
                      <a:pt x="4286" y="1860"/>
                      <a:pt x="4282" y="1858"/>
                      <a:pt x="4279" y="1853"/>
                    </a:cubicBezTo>
                    <a:cubicBezTo>
                      <a:pt x="4270" y="1848"/>
                      <a:pt x="4261" y="1844"/>
                      <a:pt x="4258" y="1844"/>
                    </a:cubicBezTo>
                    <a:cubicBezTo>
                      <a:pt x="4256" y="1844"/>
                      <a:pt x="4255" y="1845"/>
                      <a:pt x="4258" y="1849"/>
                    </a:cubicBezTo>
                    <a:cubicBezTo>
                      <a:pt x="4258" y="1849"/>
                      <a:pt x="4255" y="1851"/>
                      <a:pt x="4251" y="1851"/>
                    </a:cubicBezTo>
                    <a:cubicBezTo>
                      <a:pt x="4247" y="1851"/>
                      <a:pt x="4242" y="1850"/>
                      <a:pt x="4236" y="1847"/>
                    </a:cubicBezTo>
                    <a:lnTo>
                      <a:pt x="4207" y="1863"/>
                    </a:lnTo>
                    <a:cubicBezTo>
                      <a:pt x="4207" y="1873"/>
                      <a:pt x="4201" y="1880"/>
                      <a:pt x="4194" y="1880"/>
                    </a:cubicBezTo>
                    <a:cubicBezTo>
                      <a:pt x="4191" y="1880"/>
                      <a:pt x="4188" y="1879"/>
                      <a:pt x="4186" y="1875"/>
                    </a:cubicBezTo>
                    <a:cubicBezTo>
                      <a:pt x="4177" y="1881"/>
                      <a:pt x="4171" y="1890"/>
                      <a:pt x="4170" y="1899"/>
                    </a:cubicBezTo>
                    <a:cubicBezTo>
                      <a:pt x="4162" y="1904"/>
                      <a:pt x="4157" y="1907"/>
                      <a:pt x="4152" y="1907"/>
                    </a:cubicBezTo>
                    <a:cubicBezTo>
                      <a:pt x="4148" y="1907"/>
                      <a:pt x="4145" y="1905"/>
                      <a:pt x="4142" y="1900"/>
                    </a:cubicBezTo>
                    <a:cubicBezTo>
                      <a:pt x="4139" y="1895"/>
                      <a:pt x="4137" y="1892"/>
                      <a:pt x="4137" y="1892"/>
                    </a:cubicBezTo>
                    <a:cubicBezTo>
                      <a:pt x="4136" y="1892"/>
                      <a:pt x="4136" y="1896"/>
                      <a:pt x="4136" y="1904"/>
                    </a:cubicBezTo>
                    <a:cubicBezTo>
                      <a:pt x="4141" y="1916"/>
                      <a:pt x="4134" y="1920"/>
                      <a:pt x="4127" y="1925"/>
                    </a:cubicBezTo>
                    <a:lnTo>
                      <a:pt x="4112" y="1932"/>
                    </a:lnTo>
                    <a:cubicBezTo>
                      <a:pt x="4119" y="1944"/>
                      <a:pt x="4119" y="1944"/>
                      <a:pt x="4112" y="1948"/>
                    </a:cubicBezTo>
                    <a:cubicBezTo>
                      <a:pt x="4104" y="1953"/>
                      <a:pt x="4076" y="1951"/>
                      <a:pt x="4068" y="1956"/>
                    </a:cubicBezTo>
                    <a:cubicBezTo>
                      <a:pt x="4046" y="1967"/>
                      <a:pt x="4046" y="1967"/>
                      <a:pt x="4059" y="1975"/>
                    </a:cubicBezTo>
                    <a:cubicBezTo>
                      <a:pt x="4060" y="1974"/>
                      <a:pt x="4062" y="1974"/>
                      <a:pt x="4063" y="1974"/>
                    </a:cubicBezTo>
                    <a:cubicBezTo>
                      <a:pt x="4067" y="1974"/>
                      <a:pt x="4070" y="1979"/>
                      <a:pt x="4061" y="1979"/>
                    </a:cubicBezTo>
                    <a:cubicBezTo>
                      <a:pt x="4059" y="1979"/>
                      <a:pt x="4056" y="1979"/>
                      <a:pt x="4053" y="1978"/>
                    </a:cubicBezTo>
                    <a:cubicBezTo>
                      <a:pt x="4045" y="1983"/>
                      <a:pt x="4017" y="1983"/>
                      <a:pt x="3994" y="1994"/>
                    </a:cubicBezTo>
                    <a:cubicBezTo>
                      <a:pt x="3965" y="2010"/>
                      <a:pt x="3965" y="2010"/>
                      <a:pt x="3971" y="2021"/>
                    </a:cubicBezTo>
                    <a:cubicBezTo>
                      <a:pt x="3981" y="2031"/>
                      <a:pt x="3984" y="2038"/>
                      <a:pt x="3981" y="2038"/>
                    </a:cubicBezTo>
                    <a:cubicBezTo>
                      <a:pt x="3978" y="2038"/>
                      <a:pt x="3972" y="2033"/>
                      <a:pt x="3963" y="2024"/>
                    </a:cubicBezTo>
                    <a:cubicBezTo>
                      <a:pt x="3950" y="2017"/>
                      <a:pt x="3942" y="2014"/>
                      <a:pt x="3938" y="2014"/>
                    </a:cubicBezTo>
                    <a:cubicBezTo>
                      <a:pt x="3932" y="2014"/>
                      <a:pt x="3932" y="2018"/>
                      <a:pt x="3935" y="2024"/>
                    </a:cubicBezTo>
                    <a:cubicBezTo>
                      <a:pt x="3934" y="2040"/>
                      <a:pt x="3934" y="2040"/>
                      <a:pt x="3926" y="2045"/>
                    </a:cubicBezTo>
                    <a:cubicBezTo>
                      <a:pt x="3924" y="2040"/>
                      <a:pt x="3921" y="2038"/>
                      <a:pt x="3919" y="2038"/>
                    </a:cubicBezTo>
                    <a:cubicBezTo>
                      <a:pt x="3915" y="2038"/>
                      <a:pt x="3910" y="2044"/>
                      <a:pt x="3903" y="2055"/>
                    </a:cubicBezTo>
                    <a:cubicBezTo>
                      <a:pt x="3901" y="2056"/>
                      <a:pt x="3899" y="2057"/>
                      <a:pt x="3898" y="2057"/>
                    </a:cubicBezTo>
                    <a:cubicBezTo>
                      <a:pt x="3896" y="2057"/>
                      <a:pt x="3894" y="2054"/>
                      <a:pt x="3890" y="2047"/>
                    </a:cubicBezTo>
                    <a:lnTo>
                      <a:pt x="3875" y="2054"/>
                    </a:lnTo>
                    <a:cubicBezTo>
                      <a:pt x="3873" y="2078"/>
                      <a:pt x="3841" y="2089"/>
                      <a:pt x="3821" y="2089"/>
                    </a:cubicBezTo>
                    <a:cubicBezTo>
                      <a:pt x="3815" y="2089"/>
                      <a:pt x="3810" y="2088"/>
                      <a:pt x="3807" y="2086"/>
                    </a:cubicBezTo>
                    <a:cubicBezTo>
                      <a:pt x="3807" y="2086"/>
                      <a:pt x="3800" y="2089"/>
                      <a:pt x="3798" y="2105"/>
                    </a:cubicBezTo>
                    <a:cubicBezTo>
                      <a:pt x="3800" y="2120"/>
                      <a:pt x="3798" y="2128"/>
                      <a:pt x="3795" y="2128"/>
                    </a:cubicBezTo>
                    <a:cubicBezTo>
                      <a:pt x="3792" y="2128"/>
                      <a:pt x="3787" y="2122"/>
                      <a:pt x="3782" y="2112"/>
                    </a:cubicBezTo>
                    <a:cubicBezTo>
                      <a:pt x="3777" y="2100"/>
                      <a:pt x="3774" y="2095"/>
                      <a:pt x="3773" y="2095"/>
                    </a:cubicBezTo>
                    <a:lnTo>
                      <a:pt x="3773" y="2095"/>
                    </a:lnTo>
                    <a:cubicBezTo>
                      <a:pt x="3772" y="2095"/>
                      <a:pt x="3773" y="2101"/>
                      <a:pt x="3775" y="2115"/>
                    </a:cubicBezTo>
                    <a:cubicBezTo>
                      <a:pt x="3774" y="2125"/>
                      <a:pt x="3759" y="2136"/>
                      <a:pt x="3747" y="2136"/>
                    </a:cubicBezTo>
                    <a:cubicBezTo>
                      <a:pt x="3739" y="2136"/>
                      <a:pt x="3733" y="2132"/>
                      <a:pt x="3732" y="2121"/>
                    </a:cubicBezTo>
                    <a:lnTo>
                      <a:pt x="3720" y="2097"/>
                    </a:lnTo>
                    <a:cubicBezTo>
                      <a:pt x="3718" y="2113"/>
                      <a:pt x="3711" y="2116"/>
                      <a:pt x="3711" y="2116"/>
                    </a:cubicBezTo>
                    <a:cubicBezTo>
                      <a:pt x="3717" y="2129"/>
                      <a:pt x="3709" y="2132"/>
                      <a:pt x="3686" y="2142"/>
                    </a:cubicBezTo>
                    <a:cubicBezTo>
                      <a:pt x="3671" y="2148"/>
                      <a:pt x="3645" y="2174"/>
                      <a:pt x="3630" y="2179"/>
                    </a:cubicBezTo>
                    <a:cubicBezTo>
                      <a:pt x="3619" y="2184"/>
                      <a:pt x="3604" y="2191"/>
                      <a:pt x="3592" y="2191"/>
                    </a:cubicBezTo>
                    <a:cubicBezTo>
                      <a:pt x="3587" y="2191"/>
                      <a:pt x="3583" y="2190"/>
                      <a:pt x="3579" y="2187"/>
                    </a:cubicBezTo>
                    <a:cubicBezTo>
                      <a:pt x="3567" y="2191"/>
                      <a:pt x="3558" y="2200"/>
                      <a:pt x="3553" y="2212"/>
                    </a:cubicBezTo>
                    <a:cubicBezTo>
                      <a:pt x="3552" y="2222"/>
                      <a:pt x="3545" y="2228"/>
                      <a:pt x="3539" y="2228"/>
                    </a:cubicBezTo>
                    <a:cubicBezTo>
                      <a:pt x="3535" y="2228"/>
                      <a:pt x="3532" y="2226"/>
                      <a:pt x="3530" y="2222"/>
                    </a:cubicBezTo>
                    <a:lnTo>
                      <a:pt x="3523" y="2225"/>
                    </a:lnTo>
                    <a:cubicBezTo>
                      <a:pt x="3512" y="2244"/>
                      <a:pt x="3504" y="2246"/>
                      <a:pt x="3504" y="2246"/>
                    </a:cubicBezTo>
                    <a:cubicBezTo>
                      <a:pt x="3501" y="2239"/>
                      <a:pt x="3495" y="2232"/>
                      <a:pt x="3490" y="2232"/>
                    </a:cubicBezTo>
                    <a:cubicBezTo>
                      <a:pt x="3487" y="2232"/>
                      <a:pt x="3485" y="2235"/>
                      <a:pt x="3484" y="2241"/>
                    </a:cubicBezTo>
                    <a:cubicBezTo>
                      <a:pt x="3488" y="2253"/>
                      <a:pt x="3480" y="2255"/>
                      <a:pt x="3465" y="2261"/>
                    </a:cubicBezTo>
                    <a:cubicBezTo>
                      <a:pt x="3464" y="2261"/>
                      <a:pt x="3464" y="2261"/>
                      <a:pt x="3463" y="2261"/>
                    </a:cubicBezTo>
                    <a:cubicBezTo>
                      <a:pt x="3448" y="2261"/>
                      <a:pt x="3382" y="2282"/>
                      <a:pt x="3319" y="2306"/>
                    </a:cubicBezTo>
                    <a:cubicBezTo>
                      <a:pt x="3252" y="2329"/>
                      <a:pt x="3188" y="2353"/>
                      <a:pt x="3190" y="2360"/>
                    </a:cubicBezTo>
                    <a:lnTo>
                      <a:pt x="3166" y="2368"/>
                    </a:lnTo>
                    <a:lnTo>
                      <a:pt x="3142" y="2375"/>
                    </a:lnTo>
                    <a:cubicBezTo>
                      <a:pt x="3139" y="2368"/>
                      <a:pt x="3135" y="2365"/>
                      <a:pt x="3129" y="2365"/>
                    </a:cubicBezTo>
                    <a:cubicBezTo>
                      <a:pt x="3115" y="2365"/>
                      <a:pt x="3093" y="2382"/>
                      <a:pt x="3079" y="2396"/>
                    </a:cubicBezTo>
                    <a:cubicBezTo>
                      <a:pt x="3077" y="2406"/>
                      <a:pt x="3069" y="2415"/>
                      <a:pt x="3059" y="2416"/>
                    </a:cubicBezTo>
                    <a:cubicBezTo>
                      <a:pt x="3055" y="2404"/>
                      <a:pt x="3048" y="2399"/>
                      <a:pt x="3040" y="2399"/>
                    </a:cubicBezTo>
                    <a:cubicBezTo>
                      <a:pt x="3031" y="2399"/>
                      <a:pt x="3020" y="2406"/>
                      <a:pt x="3014" y="2415"/>
                    </a:cubicBezTo>
                    <a:cubicBezTo>
                      <a:pt x="3014" y="2430"/>
                      <a:pt x="3012" y="2437"/>
                      <a:pt x="3008" y="2437"/>
                    </a:cubicBezTo>
                    <a:cubicBezTo>
                      <a:pt x="3005" y="2437"/>
                      <a:pt x="3002" y="2431"/>
                      <a:pt x="2998" y="2419"/>
                    </a:cubicBezTo>
                    <a:cubicBezTo>
                      <a:pt x="2995" y="2409"/>
                      <a:pt x="2991" y="2404"/>
                      <a:pt x="2986" y="2404"/>
                    </a:cubicBezTo>
                    <a:cubicBezTo>
                      <a:pt x="2979" y="2404"/>
                      <a:pt x="2973" y="2416"/>
                      <a:pt x="2970" y="2442"/>
                    </a:cubicBezTo>
                    <a:cubicBezTo>
                      <a:pt x="2968" y="2450"/>
                      <a:pt x="2966" y="2453"/>
                      <a:pt x="2964" y="2453"/>
                    </a:cubicBezTo>
                    <a:cubicBezTo>
                      <a:pt x="2962" y="2453"/>
                      <a:pt x="2959" y="2451"/>
                      <a:pt x="2953" y="2446"/>
                    </a:cubicBezTo>
                    <a:cubicBezTo>
                      <a:pt x="2945" y="2433"/>
                      <a:pt x="2939" y="2428"/>
                      <a:pt x="2936" y="2428"/>
                    </a:cubicBezTo>
                    <a:cubicBezTo>
                      <a:pt x="2933" y="2428"/>
                      <a:pt x="2932" y="2432"/>
                      <a:pt x="2934" y="2438"/>
                    </a:cubicBezTo>
                    <a:cubicBezTo>
                      <a:pt x="2933" y="2453"/>
                      <a:pt x="2931" y="2460"/>
                      <a:pt x="2926" y="2460"/>
                    </a:cubicBezTo>
                    <a:cubicBezTo>
                      <a:pt x="2922" y="2460"/>
                      <a:pt x="2917" y="2455"/>
                      <a:pt x="2909" y="2445"/>
                    </a:cubicBezTo>
                    <a:cubicBezTo>
                      <a:pt x="2899" y="2435"/>
                      <a:pt x="2893" y="2430"/>
                      <a:pt x="2890" y="2430"/>
                    </a:cubicBezTo>
                    <a:cubicBezTo>
                      <a:pt x="2887" y="2430"/>
                      <a:pt x="2886" y="2437"/>
                      <a:pt x="2886" y="2452"/>
                    </a:cubicBezTo>
                    <a:cubicBezTo>
                      <a:pt x="2886" y="2468"/>
                      <a:pt x="2872" y="2478"/>
                      <a:pt x="2859" y="2478"/>
                    </a:cubicBezTo>
                    <a:cubicBezTo>
                      <a:pt x="2850" y="2478"/>
                      <a:pt x="2841" y="2474"/>
                      <a:pt x="2836" y="2464"/>
                    </a:cubicBezTo>
                    <a:cubicBezTo>
                      <a:pt x="2836" y="2464"/>
                      <a:pt x="2835" y="2464"/>
                      <a:pt x="2834" y="2464"/>
                    </a:cubicBezTo>
                    <a:cubicBezTo>
                      <a:pt x="2830" y="2464"/>
                      <a:pt x="2825" y="2462"/>
                      <a:pt x="2822" y="2462"/>
                    </a:cubicBezTo>
                    <a:cubicBezTo>
                      <a:pt x="2820" y="2462"/>
                      <a:pt x="2819" y="2463"/>
                      <a:pt x="2821" y="2469"/>
                    </a:cubicBezTo>
                    <a:lnTo>
                      <a:pt x="2810" y="2457"/>
                    </a:lnTo>
                    <a:lnTo>
                      <a:pt x="2793" y="2461"/>
                    </a:lnTo>
                    <a:lnTo>
                      <a:pt x="2796" y="2474"/>
                    </a:lnTo>
                    <a:cubicBezTo>
                      <a:pt x="2757" y="2476"/>
                      <a:pt x="2719" y="2481"/>
                      <a:pt x="2679" y="2489"/>
                    </a:cubicBezTo>
                    <a:cubicBezTo>
                      <a:pt x="2591" y="2509"/>
                      <a:pt x="2574" y="2511"/>
                      <a:pt x="2585" y="2524"/>
                    </a:cubicBezTo>
                    <a:cubicBezTo>
                      <a:pt x="2592" y="2536"/>
                      <a:pt x="2591" y="2543"/>
                      <a:pt x="2586" y="2543"/>
                    </a:cubicBezTo>
                    <a:cubicBezTo>
                      <a:pt x="2582" y="2543"/>
                      <a:pt x="2575" y="2538"/>
                      <a:pt x="2568" y="2527"/>
                    </a:cubicBezTo>
                    <a:cubicBezTo>
                      <a:pt x="2568" y="2527"/>
                      <a:pt x="2567" y="2527"/>
                      <a:pt x="2567" y="2527"/>
                    </a:cubicBezTo>
                    <a:cubicBezTo>
                      <a:pt x="2560" y="2527"/>
                      <a:pt x="2546" y="2522"/>
                      <a:pt x="2533" y="2522"/>
                    </a:cubicBezTo>
                    <a:cubicBezTo>
                      <a:pt x="2530" y="2522"/>
                      <a:pt x="2527" y="2522"/>
                      <a:pt x="2525" y="2522"/>
                    </a:cubicBezTo>
                    <a:cubicBezTo>
                      <a:pt x="2518" y="2524"/>
                      <a:pt x="2510" y="2525"/>
                      <a:pt x="2504" y="2525"/>
                    </a:cubicBezTo>
                    <a:cubicBezTo>
                      <a:pt x="2497" y="2525"/>
                      <a:pt x="2491" y="2523"/>
                      <a:pt x="2490" y="2516"/>
                    </a:cubicBezTo>
                    <a:lnTo>
                      <a:pt x="2481" y="2517"/>
                    </a:lnTo>
                    <a:cubicBezTo>
                      <a:pt x="2473" y="2540"/>
                      <a:pt x="2443" y="2550"/>
                      <a:pt x="2417" y="2550"/>
                    </a:cubicBezTo>
                    <a:cubicBezTo>
                      <a:pt x="2408" y="2550"/>
                      <a:pt x="2400" y="2549"/>
                      <a:pt x="2393" y="2547"/>
                    </a:cubicBezTo>
                    <a:cubicBezTo>
                      <a:pt x="2379" y="2547"/>
                      <a:pt x="2364" y="2555"/>
                      <a:pt x="2355" y="2566"/>
                    </a:cubicBezTo>
                    <a:cubicBezTo>
                      <a:pt x="2347" y="2575"/>
                      <a:pt x="2344" y="2579"/>
                      <a:pt x="2341" y="2579"/>
                    </a:cubicBezTo>
                    <a:cubicBezTo>
                      <a:pt x="2338" y="2579"/>
                      <a:pt x="2335" y="2576"/>
                      <a:pt x="2331" y="2571"/>
                    </a:cubicBezTo>
                    <a:cubicBezTo>
                      <a:pt x="2330" y="2565"/>
                      <a:pt x="2317" y="2560"/>
                      <a:pt x="2305" y="2560"/>
                    </a:cubicBezTo>
                    <a:cubicBezTo>
                      <a:pt x="2292" y="2560"/>
                      <a:pt x="2279" y="2566"/>
                      <a:pt x="2281" y="2580"/>
                    </a:cubicBezTo>
                    <a:lnTo>
                      <a:pt x="2271" y="2567"/>
                    </a:lnTo>
                    <a:cubicBezTo>
                      <a:pt x="2268" y="2564"/>
                      <a:pt x="2266" y="2563"/>
                      <a:pt x="2264" y="2563"/>
                    </a:cubicBezTo>
                    <a:cubicBezTo>
                      <a:pt x="2258" y="2563"/>
                      <a:pt x="2255" y="2574"/>
                      <a:pt x="2257" y="2583"/>
                    </a:cubicBezTo>
                    <a:cubicBezTo>
                      <a:pt x="2259" y="2596"/>
                      <a:pt x="2258" y="2602"/>
                      <a:pt x="2255" y="2602"/>
                    </a:cubicBezTo>
                    <a:cubicBezTo>
                      <a:pt x="2251" y="2602"/>
                      <a:pt x="2245" y="2593"/>
                      <a:pt x="2237" y="2573"/>
                    </a:cubicBezTo>
                    <a:cubicBezTo>
                      <a:pt x="2236" y="2558"/>
                      <a:pt x="2232" y="2552"/>
                      <a:pt x="2229" y="2552"/>
                    </a:cubicBezTo>
                    <a:cubicBezTo>
                      <a:pt x="2228" y="2552"/>
                      <a:pt x="2226" y="2556"/>
                      <a:pt x="2227" y="2562"/>
                    </a:cubicBezTo>
                    <a:cubicBezTo>
                      <a:pt x="2223" y="2572"/>
                      <a:pt x="2219" y="2582"/>
                      <a:pt x="2212" y="2582"/>
                    </a:cubicBezTo>
                    <a:cubicBezTo>
                      <a:pt x="2210" y="2582"/>
                      <a:pt x="2208" y="2581"/>
                      <a:pt x="2205" y="2577"/>
                    </a:cubicBezTo>
                    <a:cubicBezTo>
                      <a:pt x="2197" y="2579"/>
                      <a:pt x="2188" y="2580"/>
                      <a:pt x="2193" y="2605"/>
                    </a:cubicBezTo>
                    <a:cubicBezTo>
                      <a:pt x="2194" y="2619"/>
                      <a:pt x="2186" y="2620"/>
                      <a:pt x="2178" y="2621"/>
                    </a:cubicBezTo>
                    <a:cubicBezTo>
                      <a:pt x="2175" y="2612"/>
                      <a:pt x="2177" y="2602"/>
                      <a:pt x="2182" y="2594"/>
                    </a:cubicBezTo>
                    <a:lnTo>
                      <a:pt x="2182" y="2594"/>
                    </a:lnTo>
                    <a:lnTo>
                      <a:pt x="2166" y="2595"/>
                    </a:lnTo>
                    <a:cubicBezTo>
                      <a:pt x="2152" y="2595"/>
                      <a:pt x="2141" y="2585"/>
                      <a:pt x="2137" y="2573"/>
                    </a:cubicBezTo>
                    <a:cubicBezTo>
                      <a:pt x="2133" y="2568"/>
                      <a:pt x="2129" y="2565"/>
                      <a:pt x="2127" y="2565"/>
                    </a:cubicBezTo>
                    <a:cubicBezTo>
                      <a:pt x="2123" y="2565"/>
                      <a:pt x="2123" y="2572"/>
                      <a:pt x="2131" y="2587"/>
                    </a:cubicBezTo>
                    <a:cubicBezTo>
                      <a:pt x="2134" y="2613"/>
                      <a:pt x="2134" y="2613"/>
                      <a:pt x="2117" y="2616"/>
                    </a:cubicBezTo>
                    <a:cubicBezTo>
                      <a:pt x="2115" y="2616"/>
                      <a:pt x="2113" y="2616"/>
                      <a:pt x="2111" y="2616"/>
                    </a:cubicBezTo>
                    <a:cubicBezTo>
                      <a:pt x="2105" y="2616"/>
                      <a:pt x="2100" y="2614"/>
                      <a:pt x="2099" y="2604"/>
                    </a:cubicBezTo>
                    <a:cubicBezTo>
                      <a:pt x="2098" y="2595"/>
                      <a:pt x="2097" y="2592"/>
                      <a:pt x="2091" y="2592"/>
                    </a:cubicBezTo>
                    <a:cubicBezTo>
                      <a:pt x="2089" y="2592"/>
                      <a:pt x="2085" y="2592"/>
                      <a:pt x="2080" y="2593"/>
                    </a:cubicBezTo>
                    <a:cubicBezTo>
                      <a:pt x="2056" y="2596"/>
                      <a:pt x="2037" y="2639"/>
                      <a:pt x="2031" y="2666"/>
                    </a:cubicBezTo>
                    <a:cubicBezTo>
                      <a:pt x="2033" y="2680"/>
                      <a:pt x="2034" y="2686"/>
                      <a:pt x="2032" y="2686"/>
                    </a:cubicBezTo>
                    <a:cubicBezTo>
                      <a:pt x="2031" y="2686"/>
                      <a:pt x="2028" y="2680"/>
                      <a:pt x="2022" y="2667"/>
                    </a:cubicBezTo>
                    <a:cubicBezTo>
                      <a:pt x="2021" y="2657"/>
                      <a:pt x="2015" y="2656"/>
                      <a:pt x="2008" y="2656"/>
                    </a:cubicBezTo>
                    <a:cubicBezTo>
                      <a:pt x="2007" y="2656"/>
                      <a:pt x="2006" y="2656"/>
                      <a:pt x="2004" y="2656"/>
                    </a:cubicBezTo>
                    <a:cubicBezTo>
                      <a:pt x="2003" y="2642"/>
                      <a:pt x="2011" y="2642"/>
                      <a:pt x="2020" y="2641"/>
                    </a:cubicBezTo>
                    <a:lnTo>
                      <a:pt x="2018" y="2628"/>
                    </a:lnTo>
                    <a:cubicBezTo>
                      <a:pt x="2012" y="2616"/>
                      <a:pt x="2007" y="2610"/>
                      <a:pt x="2003" y="2610"/>
                    </a:cubicBezTo>
                    <a:cubicBezTo>
                      <a:pt x="1999" y="2610"/>
                      <a:pt x="1996" y="2616"/>
                      <a:pt x="1993" y="2630"/>
                    </a:cubicBezTo>
                    <a:cubicBezTo>
                      <a:pt x="1989" y="2638"/>
                      <a:pt x="1988" y="2641"/>
                      <a:pt x="1986" y="2641"/>
                    </a:cubicBezTo>
                    <a:cubicBezTo>
                      <a:pt x="1983" y="2641"/>
                      <a:pt x="1981" y="2638"/>
                      <a:pt x="1976" y="2632"/>
                    </a:cubicBezTo>
                    <a:cubicBezTo>
                      <a:pt x="1970" y="2624"/>
                      <a:pt x="1963" y="2615"/>
                      <a:pt x="1960" y="2615"/>
                    </a:cubicBezTo>
                    <a:cubicBezTo>
                      <a:pt x="1958" y="2615"/>
                      <a:pt x="1958" y="2616"/>
                      <a:pt x="1958" y="2620"/>
                    </a:cubicBezTo>
                    <a:cubicBezTo>
                      <a:pt x="1957" y="2620"/>
                      <a:pt x="1956" y="2620"/>
                      <a:pt x="1955" y="2620"/>
                    </a:cubicBezTo>
                    <a:cubicBezTo>
                      <a:pt x="1946" y="2620"/>
                      <a:pt x="1938" y="2616"/>
                      <a:pt x="1932" y="2610"/>
                    </a:cubicBezTo>
                    <a:cubicBezTo>
                      <a:pt x="1916" y="2611"/>
                      <a:pt x="1908" y="2612"/>
                      <a:pt x="1909" y="2625"/>
                    </a:cubicBezTo>
                    <a:cubicBezTo>
                      <a:pt x="1910" y="2638"/>
                      <a:pt x="1901" y="2639"/>
                      <a:pt x="1893" y="2639"/>
                    </a:cubicBezTo>
                    <a:cubicBezTo>
                      <a:pt x="1884" y="2640"/>
                      <a:pt x="1876" y="2641"/>
                      <a:pt x="1877" y="2654"/>
                    </a:cubicBezTo>
                    <a:cubicBezTo>
                      <a:pt x="1880" y="2668"/>
                      <a:pt x="1870" y="2682"/>
                      <a:pt x="1855" y="2683"/>
                    </a:cubicBezTo>
                    <a:cubicBezTo>
                      <a:pt x="1848" y="2689"/>
                      <a:pt x="1844" y="2693"/>
                      <a:pt x="1841" y="2693"/>
                    </a:cubicBezTo>
                    <a:cubicBezTo>
                      <a:pt x="1837" y="2693"/>
                      <a:pt x="1835" y="2686"/>
                      <a:pt x="1829" y="2672"/>
                    </a:cubicBezTo>
                    <a:cubicBezTo>
                      <a:pt x="1828" y="2662"/>
                      <a:pt x="1823" y="2660"/>
                      <a:pt x="1818" y="2660"/>
                    </a:cubicBezTo>
                    <a:cubicBezTo>
                      <a:pt x="1816" y="2660"/>
                      <a:pt x="1813" y="2660"/>
                      <a:pt x="1811" y="2660"/>
                    </a:cubicBezTo>
                    <a:cubicBezTo>
                      <a:pt x="1811" y="2660"/>
                      <a:pt x="1802" y="2660"/>
                      <a:pt x="1793" y="2648"/>
                    </a:cubicBezTo>
                    <a:cubicBezTo>
                      <a:pt x="1791" y="2645"/>
                      <a:pt x="1789" y="2643"/>
                      <a:pt x="1788" y="2643"/>
                    </a:cubicBezTo>
                    <a:cubicBezTo>
                      <a:pt x="1784" y="2643"/>
                      <a:pt x="1785" y="2653"/>
                      <a:pt x="1785" y="2663"/>
                    </a:cubicBezTo>
                    <a:lnTo>
                      <a:pt x="1788" y="2688"/>
                    </a:lnTo>
                    <a:cubicBezTo>
                      <a:pt x="1780" y="2688"/>
                      <a:pt x="1769" y="2663"/>
                      <a:pt x="1769" y="2650"/>
                    </a:cubicBezTo>
                    <a:cubicBezTo>
                      <a:pt x="1763" y="2637"/>
                      <a:pt x="1760" y="2630"/>
                      <a:pt x="1759" y="2630"/>
                    </a:cubicBezTo>
                    <a:lnTo>
                      <a:pt x="1759" y="2630"/>
                    </a:lnTo>
                    <a:cubicBezTo>
                      <a:pt x="1758" y="2630"/>
                      <a:pt x="1758" y="2637"/>
                      <a:pt x="1760" y="2650"/>
                    </a:cubicBezTo>
                    <a:cubicBezTo>
                      <a:pt x="1760" y="2660"/>
                      <a:pt x="1757" y="2670"/>
                      <a:pt x="1748" y="2670"/>
                    </a:cubicBezTo>
                    <a:cubicBezTo>
                      <a:pt x="1744" y="2670"/>
                      <a:pt x="1740" y="2668"/>
                      <a:pt x="1735" y="2665"/>
                    </a:cubicBezTo>
                    <a:cubicBezTo>
                      <a:pt x="1731" y="2665"/>
                      <a:pt x="1728" y="2665"/>
                      <a:pt x="1724" y="2665"/>
                    </a:cubicBezTo>
                    <a:cubicBezTo>
                      <a:pt x="1712" y="2665"/>
                      <a:pt x="1702" y="2663"/>
                      <a:pt x="1701" y="2654"/>
                    </a:cubicBezTo>
                    <a:cubicBezTo>
                      <a:pt x="1698" y="2649"/>
                      <a:pt x="1695" y="2648"/>
                      <a:pt x="1693" y="2648"/>
                    </a:cubicBezTo>
                    <a:cubicBezTo>
                      <a:pt x="1688" y="2648"/>
                      <a:pt x="1684" y="2654"/>
                      <a:pt x="1684" y="2654"/>
                    </a:cubicBezTo>
                    <a:cubicBezTo>
                      <a:pt x="1680" y="2661"/>
                      <a:pt x="1676" y="2665"/>
                      <a:pt x="1670" y="2665"/>
                    </a:cubicBezTo>
                    <a:cubicBezTo>
                      <a:pt x="1664" y="2665"/>
                      <a:pt x="1655" y="2662"/>
                      <a:pt x="1643" y="2656"/>
                    </a:cubicBezTo>
                    <a:cubicBezTo>
                      <a:pt x="1622" y="2644"/>
                      <a:pt x="1611" y="2639"/>
                      <a:pt x="1606" y="2639"/>
                    </a:cubicBezTo>
                    <a:cubicBezTo>
                      <a:pt x="1600" y="2639"/>
                      <a:pt x="1601" y="2645"/>
                      <a:pt x="1601" y="2658"/>
                    </a:cubicBezTo>
                    <a:cubicBezTo>
                      <a:pt x="1601" y="2666"/>
                      <a:pt x="1602" y="2674"/>
                      <a:pt x="1600" y="2674"/>
                    </a:cubicBezTo>
                    <a:cubicBezTo>
                      <a:pt x="1599" y="2674"/>
                      <a:pt x="1597" y="2670"/>
                      <a:pt x="1592" y="2659"/>
                    </a:cubicBezTo>
                    <a:cubicBezTo>
                      <a:pt x="1590" y="2655"/>
                      <a:pt x="1587" y="2654"/>
                      <a:pt x="1585" y="2654"/>
                    </a:cubicBezTo>
                    <a:cubicBezTo>
                      <a:pt x="1578" y="2654"/>
                      <a:pt x="1571" y="2664"/>
                      <a:pt x="1560" y="2674"/>
                    </a:cubicBezTo>
                    <a:cubicBezTo>
                      <a:pt x="1552" y="2686"/>
                      <a:pt x="1553" y="2713"/>
                      <a:pt x="1553" y="2727"/>
                    </a:cubicBezTo>
                    <a:cubicBezTo>
                      <a:pt x="1554" y="2742"/>
                      <a:pt x="1554" y="2748"/>
                      <a:pt x="1551" y="2748"/>
                    </a:cubicBezTo>
                    <a:cubicBezTo>
                      <a:pt x="1548" y="2748"/>
                      <a:pt x="1544" y="2745"/>
                      <a:pt x="1536" y="2740"/>
                    </a:cubicBezTo>
                    <a:cubicBezTo>
                      <a:pt x="1529" y="2740"/>
                      <a:pt x="1520" y="2727"/>
                      <a:pt x="1520" y="2713"/>
                    </a:cubicBezTo>
                    <a:cubicBezTo>
                      <a:pt x="1518" y="2701"/>
                      <a:pt x="1527" y="2700"/>
                      <a:pt x="1527" y="2700"/>
                    </a:cubicBezTo>
                    <a:lnTo>
                      <a:pt x="1535" y="2700"/>
                    </a:lnTo>
                    <a:cubicBezTo>
                      <a:pt x="1535" y="2687"/>
                      <a:pt x="1534" y="2674"/>
                      <a:pt x="1517" y="2674"/>
                    </a:cubicBezTo>
                    <a:cubicBezTo>
                      <a:pt x="1513" y="2667"/>
                      <a:pt x="1509" y="2664"/>
                      <a:pt x="1506" y="2664"/>
                    </a:cubicBezTo>
                    <a:cubicBezTo>
                      <a:pt x="1503" y="2664"/>
                      <a:pt x="1501" y="2667"/>
                      <a:pt x="1502" y="2674"/>
                    </a:cubicBezTo>
                    <a:cubicBezTo>
                      <a:pt x="1494" y="2662"/>
                      <a:pt x="1480" y="2661"/>
                      <a:pt x="1466" y="2661"/>
                    </a:cubicBezTo>
                    <a:cubicBezTo>
                      <a:pt x="1464" y="2661"/>
                      <a:pt x="1461" y="2662"/>
                      <a:pt x="1459" y="2662"/>
                    </a:cubicBezTo>
                    <a:cubicBezTo>
                      <a:pt x="1442" y="2662"/>
                      <a:pt x="1417" y="2662"/>
                      <a:pt x="1408" y="2649"/>
                    </a:cubicBezTo>
                    <a:cubicBezTo>
                      <a:pt x="1392" y="2649"/>
                      <a:pt x="1384" y="2649"/>
                      <a:pt x="1384" y="2663"/>
                    </a:cubicBezTo>
                    <a:cubicBezTo>
                      <a:pt x="1384" y="2678"/>
                      <a:pt x="1381" y="2684"/>
                      <a:pt x="1379" y="2684"/>
                    </a:cubicBezTo>
                    <a:cubicBezTo>
                      <a:pt x="1377" y="2684"/>
                      <a:pt x="1376" y="2681"/>
                      <a:pt x="1376" y="2676"/>
                    </a:cubicBezTo>
                    <a:cubicBezTo>
                      <a:pt x="1370" y="2660"/>
                      <a:pt x="1324" y="2647"/>
                      <a:pt x="1289" y="2647"/>
                    </a:cubicBezTo>
                    <a:cubicBezTo>
                      <a:pt x="1269" y="2647"/>
                      <a:pt x="1254" y="2651"/>
                      <a:pt x="1250" y="2660"/>
                    </a:cubicBezTo>
                    <a:lnTo>
                      <a:pt x="1233" y="2660"/>
                    </a:lnTo>
                    <a:cubicBezTo>
                      <a:pt x="1225" y="2653"/>
                      <a:pt x="1207" y="2649"/>
                      <a:pt x="1190" y="2649"/>
                    </a:cubicBezTo>
                    <a:cubicBezTo>
                      <a:pt x="1176" y="2649"/>
                      <a:pt x="1163" y="2652"/>
                      <a:pt x="1158" y="2658"/>
                    </a:cubicBezTo>
                    <a:lnTo>
                      <a:pt x="1134" y="2657"/>
                    </a:lnTo>
                    <a:cubicBezTo>
                      <a:pt x="1125" y="2650"/>
                      <a:pt x="1119" y="2646"/>
                      <a:pt x="1113" y="2646"/>
                    </a:cubicBezTo>
                    <a:cubicBezTo>
                      <a:pt x="1108" y="2646"/>
                      <a:pt x="1104" y="2649"/>
                      <a:pt x="1100" y="2656"/>
                    </a:cubicBezTo>
                    <a:cubicBezTo>
                      <a:pt x="1094" y="2665"/>
                      <a:pt x="1092" y="2674"/>
                      <a:pt x="1091" y="2674"/>
                    </a:cubicBezTo>
                    <a:cubicBezTo>
                      <a:pt x="1091" y="2674"/>
                      <a:pt x="1091" y="2672"/>
                      <a:pt x="1091" y="2668"/>
                    </a:cubicBezTo>
                    <a:cubicBezTo>
                      <a:pt x="1092" y="2655"/>
                      <a:pt x="1075" y="2654"/>
                      <a:pt x="1042" y="2651"/>
                    </a:cubicBezTo>
                    <a:cubicBezTo>
                      <a:pt x="1034" y="2651"/>
                      <a:pt x="1028" y="2651"/>
                      <a:pt x="1024" y="2651"/>
                    </a:cubicBezTo>
                    <a:cubicBezTo>
                      <a:pt x="1008" y="2651"/>
                      <a:pt x="1010" y="2653"/>
                      <a:pt x="1016" y="2664"/>
                    </a:cubicBezTo>
                    <a:cubicBezTo>
                      <a:pt x="1007" y="2667"/>
                      <a:pt x="1001" y="2668"/>
                      <a:pt x="996" y="2668"/>
                    </a:cubicBezTo>
                    <a:cubicBezTo>
                      <a:pt x="982" y="2668"/>
                      <a:pt x="982" y="2658"/>
                      <a:pt x="983" y="2648"/>
                    </a:cubicBezTo>
                    <a:cubicBezTo>
                      <a:pt x="988" y="2636"/>
                      <a:pt x="987" y="2630"/>
                      <a:pt x="983" y="2630"/>
                    </a:cubicBezTo>
                    <a:cubicBezTo>
                      <a:pt x="979" y="2630"/>
                      <a:pt x="971" y="2639"/>
                      <a:pt x="965" y="2660"/>
                    </a:cubicBezTo>
                    <a:cubicBezTo>
                      <a:pt x="960" y="2675"/>
                      <a:pt x="953" y="2681"/>
                      <a:pt x="947" y="2681"/>
                    </a:cubicBezTo>
                    <a:cubicBezTo>
                      <a:pt x="943" y="2681"/>
                      <a:pt x="940" y="2677"/>
                      <a:pt x="940" y="2672"/>
                    </a:cubicBezTo>
                    <a:cubicBezTo>
                      <a:pt x="941" y="2659"/>
                      <a:pt x="950" y="2659"/>
                      <a:pt x="958" y="2659"/>
                    </a:cubicBezTo>
                    <a:cubicBezTo>
                      <a:pt x="958" y="2659"/>
                      <a:pt x="959" y="2647"/>
                      <a:pt x="960" y="2633"/>
                    </a:cubicBezTo>
                    <a:cubicBezTo>
                      <a:pt x="958" y="2633"/>
                      <a:pt x="956" y="2633"/>
                      <a:pt x="955" y="2633"/>
                    </a:cubicBezTo>
                    <a:cubicBezTo>
                      <a:pt x="950" y="2633"/>
                      <a:pt x="949" y="2635"/>
                      <a:pt x="942" y="2646"/>
                    </a:cubicBezTo>
                    <a:cubicBezTo>
                      <a:pt x="942" y="2646"/>
                      <a:pt x="942" y="2646"/>
                      <a:pt x="941" y="2646"/>
                    </a:cubicBezTo>
                    <a:cubicBezTo>
                      <a:pt x="940" y="2646"/>
                      <a:pt x="933" y="2647"/>
                      <a:pt x="924" y="2658"/>
                    </a:cubicBezTo>
                    <a:cubicBezTo>
                      <a:pt x="915" y="2669"/>
                      <a:pt x="914" y="2685"/>
                      <a:pt x="922" y="2697"/>
                    </a:cubicBezTo>
                    <a:cubicBezTo>
                      <a:pt x="927" y="2708"/>
                      <a:pt x="923" y="2710"/>
                      <a:pt x="917" y="2710"/>
                    </a:cubicBezTo>
                    <a:cubicBezTo>
                      <a:pt x="915" y="2710"/>
                      <a:pt x="914" y="2710"/>
                      <a:pt x="912" y="2710"/>
                    </a:cubicBezTo>
                    <a:cubicBezTo>
                      <a:pt x="898" y="2701"/>
                      <a:pt x="896" y="2682"/>
                      <a:pt x="907" y="2669"/>
                    </a:cubicBezTo>
                    <a:lnTo>
                      <a:pt x="907" y="2669"/>
                    </a:lnTo>
                    <a:cubicBezTo>
                      <a:pt x="907" y="2669"/>
                      <a:pt x="908" y="2669"/>
                      <a:pt x="908" y="2669"/>
                    </a:cubicBezTo>
                    <a:cubicBezTo>
                      <a:pt x="915" y="2669"/>
                      <a:pt x="916" y="2657"/>
                      <a:pt x="917" y="2644"/>
                    </a:cubicBezTo>
                    <a:cubicBezTo>
                      <a:pt x="917" y="2641"/>
                      <a:pt x="916" y="2640"/>
                      <a:pt x="913" y="2640"/>
                    </a:cubicBezTo>
                    <a:cubicBezTo>
                      <a:pt x="902" y="2640"/>
                      <a:pt x="872" y="2658"/>
                      <a:pt x="863" y="2678"/>
                    </a:cubicBezTo>
                    <a:lnTo>
                      <a:pt x="863" y="2678"/>
                    </a:lnTo>
                    <a:cubicBezTo>
                      <a:pt x="864" y="2675"/>
                      <a:pt x="864" y="2671"/>
                      <a:pt x="864" y="2666"/>
                    </a:cubicBezTo>
                    <a:cubicBezTo>
                      <a:pt x="866" y="2653"/>
                      <a:pt x="850" y="2650"/>
                      <a:pt x="833" y="2649"/>
                    </a:cubicBezTo>
                    <a:cubicBezTo>
                      <a:pt x="828" y="2649"/>
                      <a:pt x="824" y="2648"/>
                      <a:pt x="820" y="2648"/>
                    </a:cubicBezTo>
                    <a:cubicBezTo>
                      <a:pt x="812" y="2648"/>
                      <a:pt x="807" y="2651"/>
                      <a:pt x="806" y="2659"/>
                    </a:cubicBezTo>
                    <a:cubicBezTo>
                      <a:pt x="805" y="2672"/>
                      <a:pt x="804" y="2685"/>
                      <a:pt x="797" y="2685"/>
                    </a:cubicBezTo>
                    <a:cubicBezTo>
                      <a:pt x="797" y="2685"/>
                      <a:pt x="796" y="2685"/>
                      <a:pt x="796" y="2685"/>
                    </a:cubicBezTo>
                    <a:lnTo>
                      <a:pt x="796" y="2685"/>
                    </a:lnTo>
                    <a:cubicBezTo>
                      <a:pt x="804" y="2686"/>
                      <a:pt x="803" y="2700"/>
                      <a:pt x="802" y="2712"/>
                    </a:cubicBezTo>
                    <a:cubicBezTo>
                      <a:pt x="793" y="2704"/>
                      <a:pt x="785" y="2694"/>
                      <a:pt x="779" y="2684"/>
                    </a:cubicBezTo>
                    <a:cubicBezTo>
                      <a:pt x="765" y="2656"/>
                      <a:pt x="749" y="2640"/>
                      <a:pt x="716" y="2637"/>
                    </a:cubicBezTo>
                    <a:cubicBezTo>
                      <a:pt x="700" y="2636"/>
                      <a:pt x="675" y="2633"/>
                      <a:pt x="668" y="2618"/>
                    </a:cubicBezTo>
                    <a:cubicBezTo>
                      <a:pt x="662" y="2617"/>
                      <a:pt x="658" y="2616"/>
                      <a:pt x="654" y="2616"/>
                    </a:cubicBezTo>
                    <a:cubicBezTo>
                      <a:pt x="647" y="2616"/>
                      <a:pt x="643" y="2619"/>
                      <a:pt x="641" y="2628"/>
                    </a:cubicBezTo>
                    <a:lnTo>
                      <a:pt x="625" y="2626"/>
                    </a:lnTo>
                    <a:cubicBezTo>
                      <a:pt x="622" y="2618"/>
                      <a:pt x="615" y="2613"/>
                      <a:pt x="609" y="2613"/>
                    </a:cubicBezTo>
                    <a:cubicBezTo>
                      <a:pt x="605" y="2613"/>
                      <a:pt x="601" y="2616"/>
                      <a:pt x="600" y="2622"/>
                    </a:cubicBezTo>
                    <a:cubicBezTo>
                      <a:pt x="597" y="2626"/>
                      <a:pt x="595" y="2627"/>
                      <a:pt x="592" y="2627"/>
                    </a:cubicBezTo>
                    <a:cubicBezTo>
                      <a:pt x="587" y="2627"/>
                      <a:pt x="581" y="2620"/>
                      <a:pt x="575" y="2619"/>
                    </a:cubicBezTo>
                    <a:cubicBezTo>
                      <a:pt x="569" y="2605"/>
                      <a:pt x="566" y="2598"/>
                      <a:pt x="565" y="2598"/>
                    </a:cubicBezTo>
                    <a:cubicBezTo>
                      <a:pt x="563" y="2598"/>
                      <a:pt x="564" y="2608"/>
                      <a:pt x="565" y="2630"/>
                    </a:cubicBezTo>
                    <a:cubicBezTo>
                      <a:pt x="566" y="2644"/>
                      <a:pt x="574" y="2656"/>
                      <a:pt x="587" y="2660"/>
                    </a:cubicBezTo>
                    <a:lnTo>
                      <a:pt x="612" y="2664"/>
                    </a:lnTo>
                    <a:lnTo>
                      <a:pt x="585" y="2674"/>
                    </a:lnTo>
                    <a:cubicBezTo>
                      <a:pt x="572" y="2674"/>
                      <a:pt x="560" y="2683"/>
                      <a:pt x="557" y="2696"/>
                    </a:cubicBezTo>
                    <a:cubicBezTo>
                      <a:pt x="557" y="2696"/>
                      <a:pt x="555" y="2708"/>
                      <a:pt x="548" y="2708"/>
                    </a:cubicBezTo>
                    <a:cubicBezTo>
                      <a:pt x="547" y="2708"/>
                      <a:pt x="547" y="2708"/>
                      <a:pt x="546" y="2708"/>
                    </a:cubicBezTo>
                    <a:lnTo>
                      <a:pt x="550" y="2682"/>
                    </a:lnTo>
                    <a:cubicBezTo>
                      <a:pt x="558" y="2670"/>
                      <a:pt x="563" y="2657"/>
                      <a:pt x="564" y="2644"/>
                    </a:cubicBezTo>
                    <a:cubicBezTo>
                      <a:pt x="561" y="2626"/>
                      <a:pt x="550" y="2613"/>
                      <a:pt x="542" y="2613"/>
                    </a:cubicBezTo>
                    <a:cubicBezTo>
                      <a:pt x="537" y="2613"/>
                      <a:pt x="534" y="2617"/>
                      <a:pt x="532" y="2626"/>
                    </a:cubicBezTo>
                    <a:cubicBezTo>
                      <a:pt x="525" y="2625"/>
                      <a:pt x="525" y="2625"/>
                      <a:pt x="518" y="2610"/>
                    </a:cubicBezTo>
                    <a:cubicBezTo>
                      <a:pt x="518" y="2605"/>
                      <a:pt x="517" y="2601"/>
                      <a:pt x="515" y="2601"/>
                    </a:cubicBezTo>
                    <a:cubicBezTo>
                      <a:pt x="511" y="2601"/>
                      <a:pt x="506" y="2607"/>
                      <a:pt x="499" y="2621"/>
                    </a:cubicBezTo>
                    <a:cubicBezTo>
                      <a:pt x="493" y="2633"/>
                      <a:pt x="488" y="2639"/>
                      <a:pt x="484" y="2639"/>
                    </a:cubicBezTo>
                    <a:cubicBezTo>
                      <a:pt x="480" y="2639"/>
                      <a:pt x="476" y="2632"/>
                      <a:pt x="474" y="2618"/>
                    </a:cubicBezTo>
                    <a:cubicBezTo>
                      <a:pt x="466" y="2599"/>
                      <a:pt x="448" y="2590"/>
                      <a:pt x="437" y="2590"/>
                    </a:cubicBezTo>
                    <a:cubicBezTo>
                      <a:pt x="432" y="2590"/>
                      <a:pt x="428" y="2592"/>
                      <a:pt x="427" y="2596"/>
                    </a:cubicBezTo>
                    <a:cubicBezTo>
                      <a:pt x="425" y="2610"/>
                      <a:pt x="417" y="2615"/>
                      <a:pt x="409" y="2615"/>
                    </a:cubicBezTo>
                    <a:cubicBezTo>
                      <a:pt x="402" y="2615"/>
                      <a:pt x="395" y="2610"/>
                      <a:pt x="392" y="2603"/>
                    </a:cubicBezTo>
                    <a:cubicBezTo>
                      <a:pt x="388" y="2595"/>
                      <a:pt x="384" y="2591"/>
                      <a:pt x="380" y="2591"/>
                    </a:cubicBezTo>
                    <a:cubicBezTo>
                      <a:pt x="376" y="2591"/>
                      <a:pt x="372" y="2594"/>
                      <a:pt x="367" y="2599"/>
                    </a:cubicBezTo>
                    <a:cubicBezTo>
                      <a:pt x="369" y="2589"/>
                      <a:pt x="366" y="2578"/>
                      <a:pt x="360" y="2578"/>
                    </a:cubicBezTo>
                    <a:cubicBezTo>
                      <a:pt x="358" y="2578"/>
                      <a:pt x="356" y="2580"/>
                      <a:pt x="353" y="2583"/>
                    </a:cubicBezTo>
                    <a:cubicBezTo>
                      <a:pt x="353" y="2583"/>
                      <a:pt x="352" y="2583"/>
                      <a:pt x="352" y="2583"/>
                    </a:cubicBezTo>
                    <a:cubicBezTo>
                      <a:pt x="350" y="2583"/>
                      <a:pt x="346" y="2584"/>
                      <a:pt x="351" y="2595"/>
                    </a:cubicBezTo>
                    <a:lnTo>
                      <a:pt x="329" y="2619"/>
                    </a:lnTo>
                    <a:cubicBezTo>
                      <a:pt x="338" y="2620"/>
                      <a:pt x="336" y="2633"/>
                      <a:pt x="334" y="2646"/>
                    </a:cubicBezTo>
                    <a:cubicBezTo>
                      <a:pt x="333" y="2649"/>
                      <a:pt x="331" y="2650"/>
                      <a:pt x="328" y="2650"/>
                    </a:cubicBezTo>
                    <a:cubicBezTo>
                      <a:pt x="318" y="2650"/>
                      <a:pt x="298" y="2631"/>
                      <a:pt x="291" y="2599"/>
                    </a:cubicBezTo>
                    <a:lnTo>
                      <a:pt x="279" y="2570"/>
                    </a:lnTo>
                    <a:lnTo>
                      <a:pt x="274" y="2595"/>
                    </a:lnTo>
                    <a:cubicBezTo>
                      <a:pt x="265" y="2594"/>
                      <a:pt x="258" y="2592"/>
                      <a:pt x="260" y="2580"/>
                    </a:cubicBezTo>
                    <a:cubicBezTo>
                      <a:pt x="263" y="2566"/>
                      <a:pt x="263" y="2566"/>
                      <a:pt x="254" y="2565"/>
                    </a:cubicBezTo>
                    <a:cubicBezTo>
                      <a:pt x="254" y="2565"/>
                      <a:pt x="254" y="2565"/>
                      <a:pt x="253" y="2565"/>
                    </a:cubicBezTo>
                    <a:cubicBezTo>
                      <a:pt x="251" y="2565"/>
                      <a:pt x="246" y="2566"/>
                      <a:pt x="244" y="2576"/>
                    </a:cubicBezTo>
                    <a:cubicBezTo>
                      <a:pt x="241" y="2591"/>
                      <a:pt x="239" y="2597"/>
                      <a:pt x="238" y="2597"/>
                    </a:cubicBezTo>
                    <a:cubicBezTo>
                      <a:pt x="237" y="2597"/>
                      <a:pt x="235" y="2594"/>
                      <a:pt x="233" y="2587"/>
                    </a:cubicBezTo>
                    <a:cubicBezTo>
                      <a:pt x="231" y="2573"/>
                      <a:pt x="228" y="2565"/>
                      <a:pt x="223" y="2565"/>
                    </a:cubicBezTo>
                    <a:cubicBezTo>
                      <a:pt x="220" y="2565"/>
                      <a:pt x="214" y="2571"/>
                      <a:pt x="208" y="2582"/>
                    </a:cubicBezTo>
                    <a:cubicBezTo>
                      <a:pt x="206" y="2595"/>
                      <a:pt x="205" y="2601"/>
                      <a:pt x="204" y="2601"/>
                    </a:cubicBezTo>
                    <a:cubicBezTo>
                      <a:pt x="203" y="2601"/>
                      <a:pt x="202" y="2594"/>
                      <a:pt x="200" y="2581"/>
                    </a:cubicBezTo>
                    <a:cubicBezTo>
                      <a:pt x="203" y="2567"/>
                      <a:pt x="197" y="2553"/>
                      <a:pt x="189" y="2550"/>
                    </a:cubicBezTo>
                    <a:lnTo>
                      <a:pt x="187" y="2564"/>
                    </a:lnTo>
                    <a:cubicBezTo>
                      <a:pt x="184" y="2578"/>
                      <a:pt x="180" y="2584"/>
                      <a:pt x="176" y="2584"/>
                    </a:cubicBezTo>
                    <a:cubicBezTo>
                      <a:pt x="173" y="2584"/>
                      <a:pt x="170" y="2580"/>
                      <a:pt x="168" y="2573"/>
                    </a:cubicBezTo>
                    <a:cubicBezTo>
                      <a:pt x="169" y="2565"/>
                      <a:pt x="167" y="2561"/>
                      <a:pt x="161" y="2561"/>
                    </a:cubicBezTo>
                    <a:cubicBezTo>
                      <a:pt x="157" y="2561"/>
                      <a:pt x="151" y="2563"/>
                      <a:pt x="143" y="2567"/>
                    </a:cubicBezTo>
                    <a:cubicBezTo>
                      <a:pt x="126" y="2564"/>
                      <a:pt x="118" y="2562"/>
                      <a:pt x="122" y="2549"/>
                    </a:cubicBezTo>
                    <a:cubicBezTo>
                      <a:pt x="125" y="2536"/>
                      <a:pt x="126" y="2530"/>
                      <a:pt x="125" y="2530"/>
                    </a:cubicBezTo>
                    <a:cubicBezTo>
                      <a:pt x="124" y="2530"/>
                      <a:pt x="120" y="2536"/>
                      <a:pt x="113" y="2547"/>
                    </a:cubicBezTo>
                    <a:cubicBezTo>
                      <a:pt x="108" y="2552"/>
                      <a:pt x="105" y="2555"/>
                      <a:pt x="102" y="2555"/>
                    </a:cubicBezTo>
                    <a:cubicBezTo>
                      <a:pt x="99" y="2555"/>
                      <a:pt x="96" y="2551"/>
                      <a:pt x="88" y="2541"/>
                    </a:cubicBezTo>
                    <a:cubicBezTo>
                      <a:pt x="86" y="2534"/>
                      <a:pt x="85" y="2530"/>
                      <a:pt x="82" y="2530"/>
                    </a:cubicBezTo>
                    <a:cubicBezTo>
                      <a:pt x="80" y="2530"/>
                      <a:pt x="78" y="2533"/>
                      <a:pt x="72" y="2538"/>
                    </a:cubicBezTo>
                    <a:cubicBezTo>
                      <a:pt x="67" y="2564"/>
                      <a:pt x="63" y="2577"/>
                      <a:pt x="71" y="2579"/>
                    </a:cubicBezTo>
                    <a:cubicBezTo>
                      <a:pt x="80" y="2581"/>
                      <a:pt x="80" y="2581"/>
                      <a:pt x="77" y="2593"/>
                    </a:cubicBezTo>
                    <a:lnTo>
                      <a:pt x="60" y="2590"/>
                    </a:lnTo>
                    <a:cubicBezTo>
                      <a:pt x="56" y="2589"/>
                      <a:pt x="52" y="2588"/>
                      <a:pt x="49" y="2588"/>
                    </a:cubicBezTo>
                    <a:cubicBezTo>
                      <a:pt x="40" y="2588"/>
                      <a:pt x="32" y="2591"/>
                      <a:pt x="24" y="2595"/>
                    </a:cubicBezTo>
                    <a:cubicBezTo>
                      <a:pt x="8" y="2603"/>
                      <a:pt x="1" y="2623"/>
                      <a:pt x="11" y="2623"/>
                    </a:cubicBezTo>
                    <a:cubicBezTo>
                      <a:pt x="13" y="2623"/>
                      <a:pt x="16" y="2622"/>
                      <a:pt x="19" y="2621"/>
                    </a:cubicBezTo>
                    <a:lnTo>
                      <a:pt x="23" y="2636"/>
                    </a:lnTo>
                    <a:cubicBezTo>
                      <a:pt x="18" y="2656"/>
                      <a:pt x="21" y="2667"/>
                      <a:pt x="25" y="2667"/>
                    </a:cubicBezTo>
                    <a:cubicBezTo>
                      <a:pt x="30" y="2667"/>
                      <a:pt x="36" y="2658"/>
                      <a:pt x="40" y="2639"/>
                    </a:cubicBezTo>
                    <a:cubicBezTo>
                      <a:pt x="45" y="2618"/>
                      <a:pt x="47" y="2609"/>
                      <a:pt x="48" y="2609"/>
                    </a:cubicBezTo>
                    <a:cubicBezTo>
                      <a:pt x="50" y="2609"/>
                      <a:pt x="50" y="2616"/>
                      <a:pt x="51" y="2628"/>
                    </a:cubicBezTo>
                    <a:cubicBezTo>
                      <a:pt x="46" y="2654"/>
                      <a:pt x="53" y="2656"/>
                      <a:pt x="62" y="2658"/>
                    </a:cubicBezTo>
                    <a:cubicBezTo>
                      <a:pt x="70" y="2659"/>
                      <a:pt x="70" y="2659"/>
                      <a:pt x="68" y="2673"/>
                    </a:cubicBezTo>
                    <a:cubicBezTo>
                      <a:pt x="65" y="2685"/>
                      <a:pt x="70" y="2700"/>
                      <a:pt x="79" y="2702"/>
                    </a:cubicBezTo>
                    <a:cubicBezTo>
                      <a:pt x="81" y="2703"/>
                      <a:pt x="83" y="2703"/>
                      <a:pt x="84" y="2703"/>
                    </a:cubicBezTo>
                    <a:cubicBezTo>
                      <a:pt x="87" y="2703"/>
                      <a:pt x="88" y="2700"/>
                      <a:pt x="90" y="2691"/>
                    </a:cubicBezTo>
                    <a:cubicBezTo>
                      <a:pt x="88" y="2685"/>
                      <a:pt x="89" y="2682"/>
                      <a:pt x="92" y="2682"/>
                    </a:cubicBezTo>
                    <a:cubicBezTo>
                      <a:pt x="95" y="2682"/>
                      <a:pt x="102" y="2690"/>
                      <a:pt x="104" y="2708"/>
                    </a:cubicBezTo>
                    <a:cubicBezTo>
                      <a:pt x="106" y="2714"/>
                      <a:pt x="108" y="2717"/>
                      <a:pt x="109" y="2717"/>
                    </a:cubicBezTo>
                    <a:cubicBezTo>
                      <a:pt x="110" y="2717"/>
                      <a:pt x="112" y="2711"/>
                      <a:pt x="115" y="2696"/>
                    </a:cubicBezTo>
                    <a:cubicBezTo>
                      <a:pt x="118" y="2684"/>
                      <a:pt x="123" y="2679"/>
                      <a:pt x="127" y="2679"/>
                    </a:cubicBezTo>
                    <a:cubicBezTo>
                      <a:pt x="133" y="2679"/>
                      <a:pt x="139" y="2687"/>
                      <a:pt x="140" y="2702"/>
                    </a:cubicBezTo>
                    <a:lnTo>
                      <a:pt x="157" y="2706"/>
                    </a:lnTo>
                    <a:cubicBezTo>
                      <a:pt x="157" y="2706"/>
                      <a:pt x="157" y="2706"/>
                      <a:pt x="158" y="2706"/>
                    </a:cubicBezTo>
                    <a:cubicBezTo>
                      <a:pt x="166" y="2706"/>
                      <a:pt x="168" y="2695"/>
                      <a:pt x="171" y="2682"/>
                    </a:cubicBezTo>
                    <a:cubicBezTo>
                      <a:pt x="174" y="2667"/>
                      <a:pt x="175" y="2661"/>
                      <a:pt x="176" y="2661"/>
                    </a:cubicBezTo>
                    <a:cubicBezTo>
                      <a:pt x="177" y="2661"/>
                      <a:pt x="179" y="2664"/>
                      <a:pt x="181" y="2670"/>
                    </a:cubicBezTo>
                    <a:cubicBezTo>
                      <a:pt x="185" y="2679"/>
                      <a:pt x="186" y="2690"/>
                      <a:pt x="185" y="2699"/>
                    </a:cubicBezTo>
                    <a:cubicBezTo>
                      <a:pt x="182" y="2712"/>
                      <a:pt x="190" y="2713"/>
                      <a:pt x="199" y="2715"/>
                    </a:cubicBezTo>
                    <a:cubicBezTo>
                      <a:pt x="203" y="2716"/>
                      <a:pt x="208" y="2717"/>
                      <a:pt x="213" y="2717"/>
                    </a:cubicBezTo>
                    <a:cubicBezTo>
                      <a:pt x="219" y="2717"/>
                      <a:pt x="225" y="2715"/>
                      <a:pt x="226" y="2708"/>
                    </a:cubicBezTo>
                    <a:cubicBezTo>
                      <a:pt x="227" y="2704"/>
                      <a:pt x="228" y="2702"/>
                      <a:pt x="228" y="2702"/>
                    </a:cubicBezTo>
                    <a:lnTo>
                      <a:pt x="228" y="2702"/>
                    </a:lnTo>
                    <a:cubicBezTo>
                      <a:pt x="228" y="2702"/>
                      <a:pt x="225" y="2711"/>
                      <a:pt x="224" y="2721"/>
                    </a:cubicBezTo>
                    <a:cubicBezTo>
                      <a:pt x="230" y="2722"/>
                      <a:pt x="230" y="2728"/>
                      <a:pt x="231" y="2728"/>
                    </a:cubicBezTo>
                    <a:cubicBezTo>
                      <a:pt x="231" y="2728"/>
                      <a:pt x="232" y="2727"/>
                      <a:pt x="233" y="2722"/>
                    </a:cubicBezTo>
                    <a:cubicBezTo>
                      <a:pt x="233" y="2722"/>
                      <a:pt x="241" y="2723"/>
                      <a:pt x="255" y="2740"/>
                    </a:cubicBezTo>
                    <a:cubicBezTo>
                      <a:pt x="259" y="2744"/>
                      <a:pt x="263" y="2745"/>
                      <a:pt x="267" y="2745"/>
                    </a:cubicBezTo>
                    <a:cubicBezTo>
                      <a:pt x="281" y="2745"/>
                      <a:pt x="295" y="2727"/>
                      <a:pt x="280" y="2704"/>
                    </a:cubicBezTo>
                    <a:lnTo>
                      <a:pt x="280" y="2704"/>
                    </a:lnTo>
                    <a:lnTo>
                      <a:pt x="288" y="2705"/>
                    </a:lnTo>
                    <a:cubicBezTo>
                      <a:pt x="288" y="2705"/>
                      <a:pt x="289" y="2705"/>
                      <a:pt x="289" y="2705"/>
                    </a:cubicBezTo>
                    <a:cubicBezTo>
                      <a:pt x="297" y="2705"/>
                      <a:pt x="299" y="2694"/>
                      <a:pt x="299" y="2694"/>
                    </a:cubicBezTo>
                    <a:cubicBezTo>
                      <a:pt x="301" y="2685"/>
                      <a:pt x="305" y="2683"/>
                      <a:pt x="310" y="2683"/>
                    </a:cubicBezTo>
                    <a:cubicBezTo>
                      <a:pt x="312" y="2683"/>
                      <a:pt x="315" y="2683"/>
                      <a:pt x="318" y="2684"/>
                    </a:cubicBezTo>
                    <a:lnTo>
                      <a:pt x="314" y="2710"/>
                    </a:lnTo>
                    <a:cubicBezTo>
                      <a:pt x="304" y="2732"/>
                      <a:pt x="306" y="2747"/>
                      <a:pt x="312" y="2747"/>
                    </a:cubicBezTo>
                    <a:cubicBezTo>
                      <a:pt x="316" y="2747"/>
                      <a:pt x="322" y="2741"/>
                      <a:pt x="328" y="2727"/>
                    </a:cubicBezTo>
                    <a:lnTo>
                      <a:pt x="328" y="2727"/>
                    </a:lnTo>
                    <a:cubicBezTo>
                      <a:pt x="327" y="2730"/>
                      <a:pt x="326" y="2734"/>
                      <a:pt x="325" y="2739"/>
                    </a:cubicBezTo>
                    <a:cubicBezTo>
                      <a:pt x="324" y="2746"/>
                      <a:pt x="326" y="2750"/>
                      <a:pt x="331" y="2750"/>
                    </a:cubicBezTo>
                    <a:cubicBezTo>
                      <a:pt x="336" y="2750"/>
                      <a:pt x="342" y="2748"/>
                      <a:pt x="351" y="2743"/>
                    </a:cubicBezTo>
                    <a:cubicBezTo>
                      <a:pt x="351" y="2743"/>
                      <a:pt x="351" y="2743"/>
                      <a:pt x="351" y="2743"/>
                    </a:cubicBezTo>
                    <a:cubicBezTo>
                      <a:pt x="360" y="2743"/>
                      <a:pt x="372" y="2720"/>
                      <a:pt x="374" y="2708"/>
                    </a:cubicBezTo>
                    <a:cubicBezTo>
                      <a:pt x="376" y="2697"/>
                      <a:pt x="381" y="2696"/>
                      <a:pt x="383" y="2696"/>
                    </a:cubicBezTo>
                    <a:cubicBezTo>
                      <a:pt x="384" y="2696"/>
                      <a:pt x="384" y="2696"/>
                      <a:pt x="384" y="2696"/>
                    </a:cubicBezTo>
                    <a:cubicBezTo>
                      <a:pt x="393" y="2697"/>
                      <a:pt x="393" y="2697"/>
                      <a:pt x="391" y="2711"/>
                    </a:cubicBezTo>
                    <a:cubicBezTo>
                      <a:pt x="389" y="2725"/>
                      <a:pt x="392" y="2732"/>
                      <a:pt x="398" y="2732"/>
                    </a:cubicBezTo>
                    <a:cubicBezTo>
                      <a:pt x="403" y="2732"/>
                      <a:pt x="410" y="2727"/>
                      <a:pt x="416" y="2715"/>
                    </a:cubicBezTo>
                    <a:lnTo>
                      <a:pt x="416" y="2715"/>
                    </a:lnTo>
                    <a:lnTo>
                      <a:pt x="415" y="2728"/>
                    </a:lnTo>
                    <a:cubicBezTo>
                      <a:pt x="413" y="2739"/>
                      <a:pt x="416" y="2751"/>
                      <a:pt x="442" y="2751"/>
                    </a:cubicBezTo>
                    <a:cubicBezTo>
                      <a:pt x="448" y="2751"/>
                      <a:pt x="454" y="2750"/>
                      <a:pt x="463" y="2749"/>
                    </a:cubicBezTo>
                    <a:cubicBezTo>
                      <a:pt x="496" y="2755"/>
                      <a:pt x="522" y="2758"/>
                      <a:pt x="520" y="2771"/>
                    </a:cubicBezTo>
                    <a:cubicBezTo>
                      <a:pt x="520" y="2774"/>
                      <a:pt x="521" y="2775"/>
                      <a:pt x="523" y="2775"/>
                    </a:cubicBezTo>
                    <a:cubicBezTo>
                      <a:pt x="532" y="2775"/>
                      <a:pt x="560" y="2758"/>
                      <a:pt x="576" y="2739"/>
                    </a:cubicBezTo>
                    <a:lnTo>
                      <a:pt x="576" y="2739"/>
                    </a:lnTo>
                    <a:cubicBezTo>
                      <a:pt x="575" y="2752"/>
                      <a:pt x="583" y="2754"/>
                      <a:pt x="600" y="2756"/>
                    </a:cubicBezTo>
                    <a:cubicBezTo>
                      <a:pt x="625" y="2759"/>
                      <a:pt x="625" y="2759"/>
                      <a:pt x="624" y="2773"/>
                    </a:cubicBezTo>
                    <a:cubicBezTo>
                      <a:pt x="618" y="2785"/>
                      <a:pt x="615" y="2791"/>
                      <a:pt x="616" y="2791"/>
                    </a:cubicBezTo>
                    <a:cubicBezTo>
                      <a:pt x="617" y="2791"/>
                      <a:pt x="622" y="2785"/>
                      <a:pt x="632" y="2774"/>
                    </a:cubicBezTo>
                    <a:cubicBezTo>
                      <a:pt x="636" y="2765"/>
                      <a:pt x="642" y="2761"/>
                      <a:pt x="647" y="2761"/>
                    </a:cubicBezTo>
                    <a:cubicBezTo>
                      <a:pt x="657" y="2761"/>
                      <a:pt x="667" y="2774"/>
                      <a:pt x="665" y="2792"/>
                    </a:cubicBezTo>
                    <a:cubicBezTo>
                      <a:pt x="664" y="2805"/>
                      <a:pt x="671" y="2805"/>
                      <a:pt x="688" y="2807"/>
                    </a:cubicBezTo>
                    <a:cubicBezTo>
                      <a:pt x="695" y="2799"/>
                      <a:pt x="705" y="2797"/>
                      <a:pt x="716" y="2797"/>
                    </a:cubicBezTo>
                    <a:cubicBezTo>
                      <a:pt x="721" y="2797"/>
                      <a:pt x="727" y="2798"/>
                      <a:pt x="733" y="2798"/>
                    </a:cubicBezTo>
                    <a:cubicBezTo>
                      <a:pt x="739" y="2799"/>
                      <a:pt x="744" y="2799"/>
                      <a:pt x="747" y="2799"/>
                    </a:cubicBezTo>
                    <a:cubicBezTo>
                      <a:pt x="759" y="2799"/>
                      <a:pt x="759" y="2795"/>
                      <a:pt x="761" y="2775"/>
                    </a:cubicBezTo>
                    <a:cubicBezTo>
                      <a:pt x="763" y="2755"/>
                      <a:pt x="768" y="2750"/>
                      <a:pt x="778" y="2750"/>
                    </a:cubicBezTo>
                    <a:cubicBezTo>
                      <a:pt x="781" y="2750"/>
                      <a:pt x="785" y="2751"/>
                      <a:pt x="789" y="2751"/>
                    </a:cubicBezTo>
                    <a:cubicBezTo>
                      <a:pt x="798" y="2751"/>
                      <a:pt x="806" y="2752"/>
                      <a:pt x="805" y="2766"/>
                    </a:cubicBezTo>
                    <a:cubicBezTo>
                      <a:pt x="805" y="2766"/>
                      <a:pt x="813" y="2779"/>
                      <a:pt x="821" y="2780"/>
                    </a:cubicBezTo>
                    <a:cubicBezTo>
                      <a:pt x="830" y="2782"/>
                      <a:pt x="837" y="2783"/>
                      <a:pt x="836" y="2796"/>
                    </a:cubicBezTo>
                    <a:cubicBezTo>
                      <a:pt x="842" y="2804"/>
                      <a:pt x="851" y="2811"/>
                      <a:pt x="861" y="2812"/>
                    </a:cubicBezTo>
                    <a:cubicBezTo>
                      <a:pt x="878" y="2813"/>
                      <a:pt x="896" y="2815"/>
                      <a:pt x="895" y="2828"/>
                    </a:cubicBezTo>
                    <a:cubicBezTo>
                      <a:pt x="896" y="2828"/>
                      <a:pt x="898" y="2828"/>
                      <a:pt x="899" y="2828"/>
                    </a:cubicBezTo>
                    <a:cubicBezTo>
                      <a:pt x="903" y="2828"/>
                      <a:pt x="903" y="2826"/>
                      <a:pt x="904" y="2815"/>
                    </a:cubicBezTo>
                    <a:cubicBezTo>
                      <a:pt x="904" y="2806"/>
                      <a:pt x="909" y="2798"/>
                      <a:pt x="922" y="2798"/>
                    </a:cubicBezTo>
                    <a:cubicBezTo>
                      <a:pt x="928" y="2798"/>
                      <a:pt x="937" y="2800"/>
                      <a:pt x="947" y="2805"/>
                    </a:cubicBezTo>
                    <a:cubicBezTo>
                      <a:pt x="952" y="2805"/>
                      <a:pt x="958" y="2806"/>
                      <a:pt x="963" y="2806"/>
                    </a:cubicBezTo>
                    <a:cubicBezTo>
                      <a:pt x="977" y="2806"/>
                      <a:pt x="990" y="2804"/>
                      <a:pt x="991" y="2794"/>
                    </a:cubicBezTo>
                    <a:cubicBezTo>
                      <a:pt x="1000" y="2795"/>
                      <a:pt x="1000" y="2795"/>
                      <a:pt x="999" y="2808"/>
                    </a:cubicBezTo>
                    <a:cubicBezTo>
                      <a:pt x="998" y="2822"/>
                      <a:pt x="1003" y="2829"/>
                      <a:pt x="1009" y="2829"/>
                    </a:cubicBezTo>
                    <a:cubicBezTo>
                      <a:pt x="1016" y="2829"/>
                      <a:pt x="1025" y="2823"/>
                      <a:pt x="1034" y="2811"/>
                    </a:cubicBezTo>
                    <a:cubicBezTo>
                      <a:pt x="1034" y="2804"/>
                      <a:pt x="1036" y="2801"/>
                      <a:pt x="1039" y="2801"/>
                    </a:cubicBezTo>
                    <a:cubicBezTo>
                      <a:pt x="1042" y="2801"/>
                      <a:pt x="1047" y="2804"/>
                      <a:pt x="1051" y="2812"/>
                    </a:cubicBezTo>
                    <a:cubicBezTo>
                      <a:pt x="1051" y="2812"/>
                      <a:pt x="1058" y="2812"/>
                      <a:pt x="1069" y="2800"/>
                    </a:cubicBezTo>
                    <a:cubicBezTo>
                      <a:pt x="1073" y="2793"/>
                      <a:pt x="1075" y="2790"/>
                      <a:pt x="1078" y="2790"/>
                    </a:cubicBezTo>
                    <a:cubicBezTo>
                      <a:pt x="1081" y="2790"/>
                      <a:pt x="1085" y="2794"/>
                      <a:pt x="1093" y="2801"/>
                    </a:cubicBezTo>
                    <a:cubicBezTo>
                      <a:pt x="1093" y="2814"/>
                      <a:pt x="1102" y="2814"/>
                      <a:pt x="1110" y="2815"/>
                    </a:cubicBezTo>
                    <a:cubicBezTo>
                      <a:pt x="1118" y="2810"/>
                      <a:pt x="1141" y="2807"/>
                      <a:pt x="1165" y="2807"/>
                    </a:cubicBezTo>
                    <a:cubicBezTo>
                      <a:pt x="1195" y="2807"/>
                      <a:pt x="1226" y="2811"/>
                      <a:pt x="1230" y="2819"/>
                    </a:cubicBezTo>
                    <a:cubicBezTo>
                      <a:pt x="1237" y="2808"/>
                      <a:pt x="1239" y="2806"/>
                      <a:pt x="1243" y="2806"/>
                    </a:cubicBezTo>
                    <a:cubicBezTo>
                      <a:pt x="1244" y="2806"/>
                      <a:pt x="1246" y="2806"/>
                      <a:pt x="1248" y="2806"/>
                    </a:cubicBezTo>
                    <a:cubicBezTo>
                      <a:pt x="1251" y="2816"/>
                      <a:pt x="1254" y="2820"/>
                      <a:pt x="1257" y="2820"/>
                    </a:cubicBezTo>
                    <a:cubicBezTo>
                      <a:pt x="1261" y="2820"/>
                      <a:pt x="1265" y="2809"/>
                      <a:pt x="1265" y="2793"/>
                    </a:cubicBezTo>
                    <a:lnTo>
                      <a:pt x="1248" y="2793"/>
                    </a:lnTo>
                    <a:cubicBezTo>
                      <a:pt x="1248" y="2781"/>
                      <a:pt x="1253" y="2774"/>
                      <a:pt x="1259" y="2774"/>
                    </a:cubicBezTo>
                    <a:cubicBezTo>
                      <a:pt x="1266" y="2774"/>
                      <a:pt x="1274" y="2784"/>
                      <a:pt x="1274" y="2806"/>
                    </a:cubicBezTo>
                    <a:cubicBezTo>
                      <a:pt x="1278" y="2820"/>
                      <a:pt x="1280" y="2827"/>
                      <a:pt x="1282" y="2827"/>
                    </a:cubicBezTo>
                    <a:cubicBezTo>
                      <a:pt x="1284" y="2827"/>
                      <a:pt x="1286" y="2820"/>
                      <a:pt x="1291" y="2807"/>
                    </a:cubicBezTo>
                    <a:cubicBezTo>
                      <a:pt x="1295" y="2794"/>
                      <a:pt x="1299" y="2787"/>
                      <a:pt x="1304" y="2787"/>
                    </a:cubicBezTo>
                    <a:cubicBezTo>
                      <a:pt x="1308" y="2787"/>
                      <a:pt x="1312" y="2794"/>
                      <a:pt x="1316" y="2807"/>
                    </a:cubicBezTo>
                    <a:cubicBezTo>
                      <a:pt x="1316" y="2821"/>
                      <a:pt x="1316" y="2828"/>
                      <a:pt x="1317" y="2828"/>
                    </a:cubicBezTo>
                    <a:cubicBezTo>
                      <a:pt x="1318" y="2828"/>
                      <a:pt x="1320" y="2821"/>
                      <a:pt x="1324" y="2807"/>
                    </a:cubicBezTo>
                    <a:cubicBezTo>
                      <a:pt x="1334" y="2778"/>
                      <a:pt x="1347" y="2761"/>
                      <a:pt x="1355" y="2761"/>
                    </a:cubicBezTo>
                    <a:cubicBezTo>
                      <a:pt x="1362" y="2761"/>
                      <a:pt x="1367" y="2772"/>
                      <a:pt x="1367" y="2795"/>
                    </a:cubicBezTo>
                    <a:cubicBezTo>
                      <a:pt x="1368" y="2821"/>
                      <a:pt x="1376" y="2834"/>
                      <a:pt x="1385" y="2834"/>
                    </a:cubicBezTo>
                    <a:cubicBezTo>
                      <a:pt x="1394" y="2834"/>
                      <a:pt x="1394" y="2821"/>
                      <a:pt x="1393" y="2807"/>
                    </a:cubicBezTo>
                    <a:cubicBezTo>
                      <a:pt x="1389" y="2794"/>
                      <a:pt x="1389" y="2788"/>
                      <a:pt x="1392" y="2788"/>
                    </a:cubicBezTo>
                    <a:cubicBezTo>
                      <a:pt x="1395" y="2788"/>
                      <a:pt x="1402" y="2794"/>
                      <a:pt x="1411" y="2807"/>
                    </a:cubicBezTo>
                    <a:cubicBezTo>
                      <a:pt x="1425" y="2829"/>
                      <a:pt x="1437" y="2839"/>
                      <a:pt x="1448" y="2839"/>
                    </a:cubicBezTo>
                    <a:cubicBezTo>
                      <a:pt x="1458" y="2839"/>
                      <a:pt x="1468" y="2832"/>
                      <a:pt x="1479" y="2820"/>
                    </a:cubicBezTo>
                    <a:cubicBezTo>
                      <a:pt x="1496" y="2806"/>
                      <a:pt x="1511" y="2800"/>
                      <a:pt x="1518" y="2800"/>
                    </a:cubicBezTo>
                    <a:cubicBezTo>
                      <a:pt x="1526" y="2800"/>
                      <a:pt x="1526" y="2806"/>
                      <a:pt x="1514" y="2820"/>
                    </a:cubicBezTo>
                    <a:cubicBezTo>
                      <a:pt x="1504" y="2835"/>
                      <a:pt x="1500" y="2841"/>
                      <a:pt x="1502" y="2841"/>
                    </a:cubicBezTo>
                    <a:cubicBezTo>
                      <a:pt x="1503" y="2841"/>
                      <a:pt x="1507" y="2838"/>
                      <a:pt x="1514" y="2832"/>
                    </a:cubicBezTo>
                    <a:lnTo>
                      <a:pt x="1557" y="2832"/>
                    </a:lnTo>
                    <a:cubicBezTo>
                      <a:pt x="1566" y="2832"/>
                      <a:pt x="1573" y="2819"/>
                      <a:pt x="1573" y="2805"/>
                    </a:cubicBezTo>
                    <a:cubicBezTo>
                      <a:pt x="1579" y="2821"/>
                      <a:pt x="1587" y="2832"/>
                      <a:pt x="1597" y="2832"/>
                    </a:cubicBezTo>
                    <a:cubicBezTo>
                      <a:pt x="1603" y="2832"/>
                      <a:pt x="1610" y="2827"/>
                      <a:pt x="1616" y="2816"/>
                    </a:cubicBezTo>
                    <a:lnTo>
                      <a:pt x="1634" y="2815"/>
                    </a:lnTo>
                    <a:cubicBezTo>
                      <a:pt x="1642" y="2815"/>
                      <a:pt x="1642" y="2815"/>
                      <a:pt x="1650" y="2802"/>
                    </a:cubicBezTo>
                    <a:cubicBezTo>
                      <a:pt x="1652" y="2797"/>
                      <a:pt x="1655" y="2795"/>
                      <a:pt x="1658" y="2795"/>
                    </a:cubicBezTo>
                    <a:cubicBezTo>
                      <a:pt x="1664" y="2795"/>
                      <a:pt x="1670" y="2804"/>
                      <a:pt x="1677" y="2813"/>
                    </a:cubicBezTo>
                    <a:cubicBezTo>
                      <a:pt x="1683" y="2822"/>
                      <a:pt x="1690" y="2831"/>
                      <a:pt x="1693" y="2831"/>
                    </a:cubicBezTo>
                    <a:cubicBezTo>
                      <a:pt x="1694" y="2831"/>
                      <a:pt x="1695" y="2829"/>
                      <a:pt x="1695" y="2825"/>
                    </a:cubicBezTo>
                    <a:cubicBezTo>
                      <a:pt x="1693" y="2812"/>
                      <a:pt x="1710" y="2798"/>
                      <a:pt x="1718" y="2785"/>
                    </a:cubicBezTo>
                    <a:cubicBezTo>
                      <a:pt x="1720" y="2781"/>
                      <a:pt x="1723" y="2779"/>
                      <a:pt x="1725" y="2779"/>
                    </a:cubicBezTo>
                    <a:cubicBezTo>
                      <a:pt x="1730" y="2779"/>
                      <a:pt x="1733" y="2788"/>
                      <a:pt x="1727" y="2797"/>
                    </a:cubicBezTo>
                    <a:cubicBezTo>
                      <a:pt x="1728" y="2811"/>
                      <a:pt x="1728" y="2811"/>
                      <a:pt x="1746" y="2823"/>
                    </a:cubicBezTo>
                    <a:cubicBezTo>
                      <a:pt x="1755" y="2823"/>
                      <a:pt x="1772" y="2822"/>
                      <a:pt x="1771" y="2808"/>
                    </a:cubicBezTo>
                    <a:cubicBezTo>
                      <a:pt x="1770" y="2801"/>
                      <a:pt x="1787" y="2797"/>
                      <a:pt x="1802" y="2797"/>
                    </a:cubicBezTo>
                    <a:cubicBezTo>
                      <a:pt x="1815" y="2797"/>
                      <a:pt x="1826" y="2799"/>
                      <a:pt x="1830" y="2804"/>
                    </a:cubicBezTo>
                    <a:lnTo>
                      <a:pt x="1848" y="2803"/>
                    </a:lnTo>
                    <a:cubicBezTo>
                      <a:pt x="1856" y="2802"/>
                      <a:pt x="1864" y="2788"/>
                      <a:pt x="1873" y="2787"/>
                    </a:cubicBezTo>
                    <a:cubicBezTo>
                      <a:pt x="1873" y="2787"/>
                      <a:pt x="1881" y="2786"/>
                      <a:pt x="1889" y="2773"/>
                    </a:cubicBezTo>
                    <a:cubicBezTo>
                      <a:pt x="1890" y="2772"/>
                      <a:pt x="1892" y="2772"/>
                      <a:pt x="1894" y="2772"/>
                    </a:cubicBezTo>
                    <a:cubicBezTo>
                      <a:pt x="1900" y="2772"/>
                      <a:pt x="1906" y="2774"/>
                      <a:pt x="1907" y="2784"/>
                    </a:cubicBezTo>
                    <a:cubicBezTo>
                      <a:pt x="1909" y="2770"/>
                      <a:pt x="1911" y="2763"/>
                      <a:pt x="1913" y="2763"/>
                    </a:cubicBezTo>
                    <a:cubicBezTo>
                      <a:pt x="1915" y="2763"/>
                      <a:pt x="1918" y="2770"/>
                      <a:pt x="1923" y="2783"/>
                    </a:cubicBezTo>
                    <a:cubicBezTo>
                      <a:pt x="1924" y="2796"/>
                      <a:pt x="1925" y="2803"/>
                      <a:pt x="1926" y="2803"/>
                    </a:cubicBezTo>
                    <a:cubicBezTo>
                      <a:pt x="1927" y="2803"/>
                      <a:pt x="1929" y="2796"/>
                      <a:pt x="1932" y="2782"/>
                    </a:cubicBezTo>
                    <a:cubicBezTo>
                      <a:pt x="1936" y="2775"/>
                      <a:pt x="1937" y="2771"/>
                      <a:pt x="1940" y="2771"/>
                    </a:cubicBezTo>
                    <a:cubicBezTo>
                      <a:pt x="1942" y="2771"/>
                      <a:pt x="1944" y="2774"/>
                      <a:pt x="1949" y="2780"/>
                    </a:cubicBezTo>
                    <a:cubicBezTo>
                      <a:pt x="1950" y="2787"/>
                      <a:pt x="1952" y="2790"/>
                      <a:pt x="1954" y="2790"/>
                    </a:cubicBezTo>
                    <a:cubicBezTo>
                      <a:pt x="1957" y="2790"/>
                      <a:pt x="1959" y="2786"/>
                      <a:pt x="1958" y="2779"/>
                    </a:cubicBezTo>
                    <a:cubicBezTo>
                      <a:pt x="1962" y="2762"/>
                      <a:pt x="1973" y="2750"/>
                      <a:pt x="1981" y="2750"/>
                    </a:cubicBezTo>
                    <a:cubicBezTo>
                      <a:pt x="1986" y="2750"/>
                      <a:pt x="1989" y="2754"/>
                      <a:pt x="1991" y="2764"/>
                    </a:cubicBezTo>
                    <a:cubicBezTo>
                      <a:pt x="1991" y="2764"/>
                      <a:pt x="1999" y="2762"/>
                      <a:pt x="2006" y="2749"/>
                    </a:cubicBezTo>
                    <a:cubicBezTo>
                      <a:pt x="2009" y="2735"/>
                      <a:pt x="2011" y="2729"/>
                      <a:pt x="2012" y="2729"/>
                    </a:cubicBezTo>
                    <a:cubicBezTo>
                      <a:pt x="2013" y="2729"/>
                      <a:pt x="2013" y="2735"/>
                      <a:pt x="2014" y="2748"/>
                    </a:cubicBezTo>
                    <a:cubicBezTo>
                      <a:pt x="2020" y="2760"/>
                      <a:pt x="2025" y="2767"/>
                      <a:pt x="2029" y="2767"/>
                    </a:cubicBezTo>
                    <a:cubicBezTo>
                      <a:pt x="2033" y="2767"/>
                      <a:pt x="2037" y="2760"/>
                      <a:pt x="2040" y="2746"/>
                    </a:cubicBezTo>
                    <a:cubicBezTo>
                      <a:pt x="2040" y="2746"/>
                      <a:pt x="2043" y="2738"/>
                      <a:pt x="2049" y="2738"/>
                    </a:cubicBezTo>
                    <a:cubicBezTo>
                      <a:pt x="2051" y="2738"/>
                      <a:pt x="2054" y="2740"/>
                      <a:pt x="2057" y="2743"/>
                    </a:cubicBezTo>
                    <a:cubicBezTo>
                      <a:pt x="2066" y="2748"/>
                      <a:pt x="2083" y="2753"/>
                      <a:pt x="2097" y="2753"/>
                    </a:cubicBezTo>
                    <a:cubicBezTo>
                      <a:pt x="2111" y="2753"/>
                      <a:pt x="2122" y="2748"/>
                      <a:pt x="2116" y="2736"/>
                    </a:cubicBezTo>
                    <a:lnTo>
                      <a:pt x="2133" y="2733"/>
                    </a:lnTo>
                    <a:cubicBezTo>
                      <a:pt x="2142" y="2738"/>
                      <a:pt x="2148" y="2741"/>
                      <a:pt x="2153" y="2741"/>
                    </a:cubicBezTo>
                    <a:cubicBezTo>
                      <a:pt x="2159" y="2741"/>
                      <a:pt x="2163" y="2737"/>
                      <a:pt x="2167" y="2729"/>
                    </a:cubicBezTo>
                    <a:lnTo>
                      <a:pt x="2174" y="2714"/>
                    </a:lnTo>
                    <a:cubicBezTo>
                      <a:pt x="2176" y="2727"/>
                      <a:pt x="2185" y="2739"/>
                      <a:pt x="2193" y="2739"/>
                    </a:cubicBezTo>
                    <a:cubicBezTo>
                      <a:pt x="2193" y="2739"/>
                      <a:pt x="2193" y="2739"/>
                      <a:pt x="2194" y="2739"/>
                    </a:cubicBezTo>
                    <a:cubicBezTo>
                      <a:pt x="2203" y="2738"/>
                      <a:pt x="2203" y="2738"/>
                      <a:pt x="2200" y="2724"/>
                    </a:cubicBezTo>
                    <a:cubicBezTo>
                      <a:pt x="2190" y="2712"/>
                      <a:pt x="2199" y="2711"/>
                      <a:pt x="2207" y="2711"/>
                    </a:cubicBezTo>
                    <a:cubicBezTo>
                      <a:pt x="2208" y="2711"/>
                      <a:pt x="2208" y="2711"/>
                      <a:pt x="2208" y="2711"/>
                    </a:cubicBezTo>
                    <a:cubicBezTo>
                      <a:pt x="2217" y="2711"/>
                      <a:pt x="2226" y="2722"/>
                      <a:pt x="2228" y="2734"/>
                    </a:cubicBezTo>
                    <a:lnTo>
                      <a:pt x="2236" y="2733"/>
                    </a:lnTo>
                    <a:cubicBezTo>
                      <a:pt x="2234" y="2718"/>
                      <a:pt x="2236" y="2711"/>
                      <a:pt x="2239" y="2711"/>
                    </a:cubicBezTo>
                    <a:cubicBezTo>
                      <a:pt x="2240" y="2711"/>
                      <a:pt x="2242" y="2714"/>
                      <a:pt x="2243" y="2719"/>
                    </a:cubicBezTo>
                    <a:cubicBezTo>
                      <a:pt x="2248" y="2726"/>
                      <a:pt x="2256" y="2730"/>
                      <a:pt x="2264" y="2730"/>
                    </a:cubicBezTo>
                    <a:cubicBezTo>
                      <a:pt x="2266" y="2730"/>
                      <a:pt x="2268" y="2729"/>
                      <a:pt x="2270" y="2729"/>
                    </a:cubicBezTo>
                    <a:cubicBezTo>
                      <a:pt x="2270" y="2724"/>
                      <a:pt x="2271" y="2722"/>
                      <a:pt x="2272" y="2722"/>
                    </a:cubicBezTo>
                    <a:cubicBezTo>
                      <a:pt x="2274" y="2722"/>
                      <a:pt x="2276" y="2727"/>
                      <a:pt x="2270" y="2729"/>
                    </a:cubicBezTo>
                    <a:lnTo>
                      <a:pt x="2272" y="2741"/>
                    </a:lnTo>
                    <a:cubicBezTo>
                      <a:pt x="2275" y="2745"/>
                      <a:pt x="2277" y="2746"/>
                      <a:pt x="2279" y="2746"/>
                    </a:cubicBezTo>
                    <a:cubicBezTo>
                      <a:pt x="2282" y="2746"/>
                      <a:pt x="2281" y="2736"/>
                      <a:pt x="2279" y="2727"/>
                    </a:cubicBezTo>
                    <a:lnTo>
                      <a:pt x="2296" y="2724"/>
                    </a:lnTo>
                    <a:cubicBezTo>
                      <a:pt x="2304" y="2723"/>
                      <a:pt x="2313" y="2721"/>
                      <a:pt x="2303" y="2710"/>
                    </a:cubicBezTo>
                    <a:cubicBezTo>
                      <a:pt x="2300" y="2696"/>
                      <a:pt x="2298" y="2684"/>
                      <a:pt x="2306" y="2682"/>
                    </a:cubicBezTo>
                    <a:cubicBezTo>
                      <a:pt x="2305" y="2677"/>
                      <a:pt x="2306" y="2676"/>
                      <a:pt x="2307" y="2676"/>
                    </a:cubicBezTo>
                    <a:cubicBezTo>
                      <a:pt x="2309" y="2676"/>
                      <a:pt x="2312" y="2681"/>
                      <a:pt x="2306" y="2682"/>
                    </a:cubicBezTo>
                    <a:cubicBezTo>
                      <a:pt x="2308" y="2694"/>
                      <a:pt x="2310" y="2707"/>
                      <a:pt x="2317" y="2707"/>
                    </a:cubicBezTo>
                    <a:cubicBezTo>
                      <a:pt x="2318" y="2707"/>
                      <a:pt x="2319" y="2707"/>
                      <a:pt x="2319" y="2706"/>
                    </a:cubicBezTo>
                    <a:cubicBezTo>
                      <a:pt x="2320" y="2706"/>
                      <a:pt x="2320" y="2706"/>
                      <a:pt x="2320" y="2706"/>
                    </a:cubicBezTo>
                    <a:cubicBezTo>
                      <a:pt x="2327" y="2706"/>
                      <a:pt x="2329" y="2719"/>
                      <a:pt x="2329" y="2719"/>
                    </a:cubicBezTo>
                    <a:cubicBezTo>
                      <a:pt x="2328" y="2729"/>
                      <a:pt x="2331" y="2733"/>
                      <a:pt x="2337" y="2733"/>
                    </a:cubicBezTo>
                    <a:cubicBezTo>
                      <a:pt x="2346" y="2733"/>
                      <a:pt x="2360" y="2722"/>
                      <a:pt x="2363" y="2713"/>
                    </a:cubicBezTo>
                    <a:cubicBezTo>
                      <a:pt x="2370" y="2698"/>
                      <a:pt x="2375" y="2690"/>
                      <a:pt x="2380" y="2690"/>
                    </a:cubicBezTo>
                    <a:cubicBezTo>
                      <a:pt x="2384" y="2690"/>
                      <a:pt x="2387" y="2696"/>
                      <a:pt x="2389" y="2709"/>
                    </a:cubicBezTo>
                    <a:cubicBezTo>
                      <a:pt x="2390" y="2715"/>
                      <a:pt x="2392" y="2718"/>
                      <a:pt x="2394" y="2718"/>
                    </a:cubicBezTo>
                    <a:cubicBezTo>
                      <a:pt x="2399" y="2718"/>
                      <a:pt x="2406" y="2695"/>
                      <a:pt x="2407" y="2665"/>
                    </a:cubicBezTo>
                    <a:lnTo>
                      <a:pt x="2408" y="2625"/>
                    </a:lnTo>
                    <a:lnTo>
                      <a:pt x="2415" y="2664"/>
                    </a:lnTo>
                    <a:cubicBezTo>
                      <a:pt x="2425" y="2692"/>
                      <a:pt x="2430" y="2705"/>
                      <a:pt x="2436" y="2705"/>
                    </a:cubicBezTo>
                    <a:cubicBezTo>
                      <a:pt x="2440" y="2705"/>
                      <a:pt x="2445" y="2697"/>
                      <a:pt x="2454" y="2684"/>
                    </a:cubicBezTo>
                    <a:cubicBezTo>
                      <a:pt x="2462" y="2676"/>
                      <a:pt x="2465" y="2672"/>
                      <a:pt x="2467" y="2672"/>
                    </a:cubicBezTo>
                    <a:cubicBezTo>
                      <a:pt x="2469" y="2672"/>
                      <a:pt x="2470" y="2675"/>
                      <a:pt x="2471" y="2682"/>
                    </a:cubicBezTo>
                    <a:cubicBezTo>
                      <a:pt x="2472" y="2689"/>
                      <a:pt x="2475" y="2691"/>
                      <a:pt x="2483" y="2691"/>
                    </a:cubicBezTo>
                    <a:cubicBezTo>
                      <a:pt x="2488" y="2691"/>
                      <a:pt x="2496" y="2690"/>
                      <a:pt x="2507" y="2687"/>
                    </a:cubicBezTo>
                    <a:cubicBezTo>
                      <a:pt x="2531" y="2683"/>
                      <a:pt x="2540" y="2681"/>
                      <a:pt x="2537" y="2668"/>
                    </a:cubicBezTo>
                    <a:lnTo>
                      <a:pt x="2554" y="2665"/>
                    </a:lnTo>
                    <a:cubicBezTo>
                      <a:pt x="2559" y="2673"/>
                      <a:pt x="2564" y="2676"/>
                      <a:pt x="2567" y="2676"/>
                    </a:cubicBezTo>
                    <a:cubicBezTo>
                      <a:pt x="2574" y="2676"/>
                      <a:pt x="2577" y="2664"/>
                      <a:pt x="2568" y="2648"/>
                    </a:cubicBezTo>
                    <a:lnTo>
                      <a:pt x="2585" y="2645"/>
                    </a:lnTo>
                    <a:lnTo>
                      <a:pt x="2587" y="2657"/>
                    </a:lnTo>
                    <a:cubicBezTo>
                      <a:pt x="2589" y="2663"/>
                      <a:pt x="2593" y="2666"/>
                      <a:pt x="2602" y="2666"/>
                    </a:cubicBezTo>
                    <a:cubicBezTo>
                      <a:pt x="2615" y="2666"/>
                      <a:pt x="2637" y="2661"/>
                      <a:pt x="2675" y="2653"/>
                    </a:cubicBezTo>
                    <a:cubicBezTo>
                      <a:pt x="2750" y="2637"/>
                      <a:pt x="2758" y="2633"/>
                      <a:pt x="2751" y="2608"/>
                    </a:cubicBezTo>
                    <a:cubicBezTo>
                      <a:pt x="2752" y="2593"/>
                      <a:pt x="2755" y="2585"/>
                      <a:pt x="2759" y="2585"/>
                    </a:cubicBezTo>
                    <a:cubicBezTo>
                      <a:pt x="2762" y="2585"/>
                      <a:pt x="2765" y="2591"/>
                      <a:pt x="2768" y="2603"/>
                    </a:cubicBezTo>
                    <a:cubicBezTo>
                      <a:pt x="2770" y="2612"/>
                      <a:pt x="2776" y="2620"/>
                      <a:pt x="2779" y="2620"/>
                    </a:cubicBezTo>
                    <a:cubicBezTo>
                      <a:pt x="2780" y="2620"/>
                      <a:pt x="2780" y="2618"/>
                      <a:pt x="2779" y="2614"/>
                    </a:cubicBezTo>
                    <a:cubicBezTo>
                      <a:pt x="2782" y="2614"/>
                      <a:pt x="2784" y="2614"/>
                      <a:pt x="2787" y="2614"/>
                    </a:cubicBezTo>
                    <a:cubicBezTo>
                      <a:pt x="2794" y="2614"/>
                      <a:pt x="2801" y="2616"/>
                      <a:pt x="2807" y="2621"/>
                    </a:cubicBezTo>
                    <a:cubicBezTo>
                      <a:pt x="2818" y="2628"/>
                      <a:pt x="2826" y="2630"/>
                      <a:pt x="2831" y="2630"/>
                    </a:cubicBezTo>
                    <a:cubicBezTo>
                      <a:pt x="2842" y="2630"/>
                      <a:pt x="2843" y="2621"/>
                      <a:pt x="2841" y="2613"/>
                    </a:cubicBezTo>
                    <a:cubicBezTo>
                      <a:pt x="2834" y="2603"/>
                      <a:pt x="2833" y="2599"/>
                      <a:pt x="2835" y="2599"/>
                    </a:cubicBezTo>
                    <a:cubicBezTo>
                      <a:pt x="2836" y="2599"/>
                      <a:pt x="2843" y="2605"/>
                      <a:pt x="2849" y="2611"/>
                    </a:cubicBezTo>
                    <a:cubicBezTo>
                      <a:pt x="2857" y="2618"/>
                      <a:pt x="2865" y="2625"/>
                      <a:pt x="2868" y="2625"/>
                    </a:cubicBezTo>
                    <a:cubicBezTo>
                      <a:pt x="2870" y="2625"/>
                      <a:pt x="2870" y="2624"/>
                      <a:pt x="2869" y="2620"/>
                    </a:cubicBezTo>
                    <a:cubicBezTo>
                      <a:pt x="2873" y="2609"/>
                      <a:pt x="2896" y="2594"/>
                      <a:pt x="2912" y="2594"/>
                    </a:cubicBezTo>
                    <a:cubicBezTo>
                      <a:pt x="2919" y="2594"/>
                      <a:pt x="2925" y="2597"/>
                      <a:pt x="2927" y="2605"/>
                    </a:cubicBezTo>
                    <a:lnTo>
                      <a:pt x="2944" y="2600"/>
                    </a:lnTo>
                    <a:cubicBezTo>
                      <a:pt x="2941" y="2587"/>
                      <a:pt x="2957" y="2583"/>
                      <a:pt x="2973" y="2577"/>
                    </a:cubicBezTo>
                    <a:cubicBezTo>
                      <a:pt x="2981" y="2575"/>
                      <a:pt x="2987" y="2574"/>
                      <a:pt x="2991" y="2574"/>
                    </a:cubicBezTo>
                    <a:cubicBezTo>
                      <a:pt x="2996" y="2574"/>
                      <a:pt x="3000" y="2576"/>
                      <a:pt x="3001" y="2583"/>
                    </a:cubicBezTo>
                    <a:cubicBezTo>
                      <a:pt x="2999" y="2590"/>
                      <a:pt x="3000" y="2593"/>
                      <a:pt x="3003" y="2593"/>
                    </a:cubicBezTo>
                    <a:cubicBezTo>
                      <a:pt x="3006" y="2593"/>
                      <a:pt x="3011" y="2588"/>
                      <a:pt x="3018" y="2579"/>
                    </a:cubicBezTo>
                    <a:cubicBezTo>
                      <a:pt x="3027" y="2576"/>
                      <a:pt x="3027" y="2548"/>
                      <a:pt x="3035" y="2546"/>
                    </a:cubicBezTo>
                    <a:cubicBezTo>
                      <a:pt x="3032" y="2534"/>
                      <a:pt x="3036" y="2518"/>
                      <a:pt x="3044" y="2516"/>
                    </a:cubicBezTo>
                    <a:lnTo>
                      <a:pt x="3049" y="2529"/>
                    </a:lnTo>
                    <a:lnTo>
                      <a:pt x="3056" y="2554"/>
                    </a:lnTo>
                    <a:cubicBezTo>
                      <a:pt x="3064" y="2552"/>
                      <a:pt x="3072" y="2549"/>
                      <a:pt x="3069" y="2537"/>
                    </a:cubicBezTo>
                    <a:lnTo>
                      <a:pt x="3069" y="2537"/>
                    </a:lnTo>
                    <a:cubicBezTo>
                      <a:pt x="3075" y="2542"/>
                      <a:pt x="3080" y="2544"/>
                      <a:pt x="3086" y="2544"/>
                    </a:cubicBezTo>
                    <a:cubicBezTo>
                      <a:pt x="3091" y="2544"/>
                      <a:pt x="3097" y="2542"/>
                      <a:pt x="3106" y="2539"/>
                    </a:cubicBezTo>
                    <a:cubicBezTo>
                      <a:pt x="3121" y="2535"/>
                      <a:pt x="3138" y="2530"/>
                      <a:pt x="3143" y="2515"/>
                    </a:cubicBezTo>
                    <a:cubicBezTo>
                      <a:pt x="3148" y="2522"/>
                      <a:pt x="3157" y="2525"/>
                      <a:pt x="3166" y="2525"/>
                    </a:cubicBezTo>
                    <a:cubicBezTo>
                      <a:pt x="3186" y="2525"/>
                      <a:pt x="3208" y="2512"/>
                      <a:pt x="3208" y="2493"/>
                    </a:cubicBezTo>
                    <a:cubicBezTo>
                      <a:pt x="3205" y="2486"/>
                      <a:pt x="3207" y="2482"/>
                      <a:pt x="3211" y="2482"/>
                    </a:cubicBezTo>
                    <a:cubicBezTo>
                      <a:pt x="3214" y="2482"/>
                      <a:pt x="3218" y="2484"/>
                      <a:pt x="3224" y="2488"/>
                    </a:cubicBezTo>
                    <a:cubicBezTo>
                      <a:pt x="3229" y="2492"/>
                      <a:pt x="3232" y="2495"/>
                      <a:pt x="3234" y="2495"/>
                    </a:cubicBezTo>
                    <a:cubicBezTo>
                      <a:pt x="3237" y="2495"/>
                      <a:pt x="3237" y="2491"/>
                      <a:pt x="3239" y="2483"/>
                    </a:cubicBezTo>
                    <a:cubicBezTo>
                      <a:pt x="3241" y="2477"/>
                      <a:pt x="3244" y="2475"/>
                      <a:pt x="3247" y="2475"/>
                    </a:cubicBezTo>
                    <a:cubicBezTo>
                      <a:pt x="3253" y="2475"/>
                      <a:pt x="3261" y="2481"/>
                      <a:pt x="3268" y="2487"/>
                    </a:cubicBezTo>
                    <a:cubicBezTo>
                      <a:pt x="3277" y="2498"/>
                      <a:pt x="3283" y="2503"/>
                      <a:pt x="3288" y="2503"/>
                    </a:cubicBezTo>
                    <a:cubicBezTo>
                      <a:pt x="3292" y="2503"/>
                      <a:pt x="3295" y="2499"/>
                      <a:pt x="3298" y="2491"/>
                    </a:cubicBezTo>
                    <a:cubicBezTo>
                      <a:pt x="3305" y="2479"/>
                      <a:pt x="3319" y="2470"/>
                      <a:pt x="3333" y="2465"/>
                    </a:cubicBezTo>
                    <a:cubicBezTo>
                      <a:pt x="3346" y="2447"/>
                      <a:pt x="3354" y="2445"/>
                      <a:pt x="3341" y="2435"/>
                    </a:cubicBezTo>
                    <a:cubicBezTo>
                      <a:pt x="3338" y="2426"/>
                      <a:pt x="3338" y="2417"/>
                      <a:pt x="3340" y="2408"/>
                    </a:cubicBezTo>
                    <a:cubicBezTo>
                      <a:pt x="3345" y="2400"/>
                      <a:pt x="3348" y="2398"/>
                      <a:pt x="3350" y="2398"/>
                    </a:cubicBezTo>
                    <a:cubicBezTo>
                      <a:pt x="3353" y="2398"/>
                      <a:pt x="3353" y="2403"/>
                      <a:pt x="3348" y="2405"/>
                    </a:cubicBezTo>
                    <a:cubicBezTo>
                      <a:pt x="3337" y="2423"/>
                      <a:pt x="3345" y="2420"/>
                      <a:pt x="3357" y="2429"/>
                    </a:cubicBezTo>
                    <a:cubicBezTo>
                      <a:pt x="3363" y="2433"/>
                      <a:pt x="3369" y="2434"/>
                      <a:pt x="3375" y="2434"/>
                    </a:cubicBezTo>
                    <a:cubicBezTo>
                      <a:pt x="3381" y="2434"/>
                      <a:pt x="3387" y="2433"/>
                      <a:pt x="3393" y="2429"/>
                    </a:cubicBezTo>
                    <a:lnTo>
                      <a:pt x="3425" y="2418"/>
                    </a:lnTo>
                    <a:cubicBezTo>
                      <a:pt x="3432" y="2419"/>
                      <a:pt x="3438" y="2419"/>
                      <a:pt x="3443" y="2419"/>
                    </a:cubicBezTo>
                    <a:cubicBezTo>
                      <a:pt x="3458" y="2419"/>
                      <a:pt x="3461" y="2415"/>
                      <a:pt x="3458" y="2406"/>
                    </a:cubicBezTo>
                    <a:cubicBezTo>
                      <a:pt x="3456" y="2401"/>
                      <a:pt x="3455" y="2397"/>
                      <a:pt x="3453" y="2394"/>
                    </a:cubicBezTo>
                    <a:lnTo>
                      <a:pt x="3453" y="2394"/>
                    </a:lnTo>
                    <a:cubicBezTo>
                      <a:pt x="3458" y="2399"/>
                      <a:pt x="3465" y="2400"/>
                      <a:pt x="3473" y="2400"/>
                    </a:cubicBezTo>
                    <a:cubicBezTo>
                      <a:pt x="3506" y="2400"/>
                      <a:pt x="3558" y="2376"/>
                      <a:pt x="3557" y="2354"/>
                    </a:cubicBezTo>
                    <a:lnTo>
                      <a:pt x="3557" y="2354"/>
                    </a:lnTo>
                    <a:cubicBezTo>
                      <a:pt x="3558" y="2357"/>
                      <a:pt x="3560" y="2362"/>
                      <a:pt x="3561" y="2366"/>
                    </a:cubicBezTo>
                    <a:cubicBezTo>
                      <a:pt x="3564" y="2372"/>
                      <a:pt x="3567" y="2375"/>
                      <a:pt x="3572" y="2375"/>
                    </a:cubicBezTo>
                    <a:cubicBezTo>
                      <a:pt x="3576" y="2375"/>
                      <a:pt x="3582" y="2372"/>
                      <a:pt x="3590" y="2369"/>
                    </a:cubicBezTo>
                    <a:cubicBezTo>
                      <a:pt x="3598" y="2365"/>
                      <a:pt x="3625" y="2340"/>
                      <a:pt x="3649" y="2329"/>
                    </a:cubicBezTo>
                    <a:cubicBezTo>
                      <a:pt x="3680" y="2316"/>
                      <a:pt x="3704" y="2307"/>
                      <a:pt x="3698" y="2295"/>
                    </a:cubicBezTo>
                    <a:cubicBezTo>
                      <a:pt x="3701" y="2294"/>
                      <a:pt x="3702" y="2293"/>
                      <a:pt x="3704" y="2293"/>
                    </a:cubicBezTo>
                    <a:cubicBezTo>
                      <a:pt x="3707" y="2293"/>
                      <a:pt x="3708" y="2296"/>
                      <a:pt x="3711" y="2304"/>
                    </a:cubicBezTo>
                    <a:cubicBezTo>
                      <a:pt x="3710" y="2312"/>
                      <a:pt x="3712" y="2314"/>
                      <a:pt x="3716" y="2314"/>
                    </a:cubicBezTo>
                    <a:cubicBezTo>
                      <a:pt x="3718" y="2314"/>
                      <a:pt x="3722" y="2313"/>
                      <a:pt x="3725" y="2312"/>
                    </a:cubicBezTo>
                    <a:cubicBezTo>
                      <a:pt x="3733" y="2308"/>
                      <a:pt x="3727" y="2297"/>
                      <a:pt x="3722" y="2285"/>
                    </a:cubicBezTo>
                    <a:cubicBezTo>
                      <a:pt x="3718" y="2276"/>
                      <a:pt x="3721" y="2272"/>
                      <a:pt x="3730" y="2272"/>
                    </a:cubicBezTo>
                    <a:cubicBezTo>
                      <a:pt x="3734" y="2272"/>
                      <a:pt x="3739" y="2273"/>
                      <a:pt x="3745" y="2275"/>
                    </a:cubicBezTo>
                    <a:cubicBezTo>
                      <a:pt x="3749" y="2275"/>
                      <a:pt x="3752" y="2275"/>
                      <a:pt x="3756" y="2275"/>
                    </a:cubicBezTo>
                    <a:cubicBezTo>
                      <a:pt x="3777" y="2275"/>
                      <a:pt x="3796" y="2265"/>
                      <a:pt x="3808" y="2246"/>
                    </a:cubicBezTo>
                    <a:cubicBezTo>
                      <a:pt x="3812" y="2245"/>
                      <a:pt x="3816" y="2243"/>
                      <a:pt x="3819" y="2243"/>
                    </a:cubicBezTo>
                    <a:cubicBezTo>
                      <a:pt x="3823" y="2243"/>
                      <a:pt x="3826" y="2245"/>
                      <a:pt x="3829" y="2251"/>
                    </a:cubicBezTo>
                    <a:cubicBezTo>
                      <a:pt x="3835" y="2255"/>
                      <a:pt x="3842" y="2258"/>
                      <a:pt x="3848" y="2258"/>
                    </a:cubicBezTo>
                    <a:cubicBezTo>
                      <a:pt x="3857" y="2258"/>
                      <a:pt x="3865" y="2252"/>
                      <a:pt x="3867" y="2233"/>
                    </a:cubicBezTo>
                    <a:cubicBezTo>
                      <a:pt x="3870" y="2232"/>
                      <a:pt x="3872" y="2231"/>
                      <a:pt x="3873" y="2231"/>
                    </a:cubicBezTo>
                    <a:cubicBezTo>
                      <a:pt x="3876" y="2231"/>
                      <a:pt x="3877" y="2234"/>
                      <a:pt x="3881" y="2241"/>
                    </a:cubicBezTo>
                    <a:cubicBezTo>
                      <a:pt x="3888" y="2246"/>
                      <a:pt x="3893" y="2251"/>
                      <a:pt x="3895" y="2251"/>
                    </a:cubicBezTo>
                    <a:cubicBezTo>
                      <a:pt x="3898" y="2251"/>
                      <a:pt x="3898" y="2247"/>
                      <a:pt x="3897" y="2234"/>
                    </a:cubicBezTo>
                    <a:cubicBezTo>
                      <a:pt x="3905" y="2217"/>
                      <a:pt x="3922" y="2207"/>
                      <a:pt x="3941" y="2207"/>
                    </a:cubicBezTo>
                    <a:cubicBezTo>
                      <a:pt x="3944" y="2207"/>
                      <a:pt x="3948" y="2208"/>
                      <a:pt x="3952" y="2208"/>
                    </a:cubicBezTo>
                    <a:cubicBezTo>
                      <a:pt x="3959" y="2205"/>
                      <a:pt x="3966" y="2200"/>
                      <a:pt x="3961" y="2189"/>
                    </a:cubicBezTo>
                    <a:cubicBezTo>
                      <a:pt x="3957" y="2180"/>
                      <a:pt x="3953" y="2172"/>
                      <a:pt x="3953" y="2172"/>
                    </a:cubicBezTo>
                    <a:lnTo>
                      <a:pt x="3953" y="2172"/>
                    </a:lnTo>
                    <a:cubicBezTo>
                      <a:pt x="3953" y="2172"/>
                      <a:pt x="3953" y="2174"/>
                      <a:pt x="3955" y="2177"/>
                    </a:cubicBezTo>
                    <a:cubicBezTo>
                      <a:pt x="3964" y="2186"/>
                      <a:pt x="3969" y="2191"/>
                      <a:pt x="3971" y="2191"/>
                    </a:cubicBezTo>
                    <a:cubicBezTo>
                      <a:pt x="3973" y="2191"/>
                      <a:pt x="3972" y="2185"/>
                      <a:pt x="3971" y="2170"/>
                    </a:cubicBezTo>
                    <a:cubicBezTo>
                      <a:pt x="3967" y="2163"/>
                      <a:pt x="3968" y="2159"/>
                      <a:pt x="3970" y="2159"/>
                    </a:cubicBezTo>
                    <a:cubicBezTo>
                      <a:pt x="3972" y="2159"/>
                      <a:pt x="3975" y="2161"/>
                      <a:pt x="3977" y="2166"/>
                    </a:cubicBezTo>
                    <a:cubicBezTo>
                      <a:pt x="3985" y="2170"/>
                      <a:pt x="3991" y="2171"/>
                      <a:pt x="3994" y="2171"/>
                    </a:cubicBezTo>
                    <a:cubicBezTo>
                      <a:pt x="3997" y="2171"/>
                      <a:pt x="3999" y="2170"/>
                      <a:pt x="3999" y="2170"/>
                    </a:cubicBezTo>
                    <a:cubicBezTo>
                      <a:pt x="4023" y="2150"/>
                      <a:pt x="4049" y="2131"/>
                      <a:pt x="4076" y="2115"/>
                    </a:cubicBezTo>
                    <a:cubicBezTo>
                      <a:pt x="4138" y="2084"/>
                      <a:pt x="4160" y="2071"/>
                      <a:pt x="4153" y="2060"/>
                    </a:cubicBezTo>
                    <a:cubicBezTo>
                      <a:pt x="4154" y="2051"/>
                      <a:pt x="4154" y="2047"/>
                      <a:pt x="4157" y="2047"/>
                    </a:cubicBezTo>
                    <a:cubicBezTo>
                      <a:pt x="4160" y="2047"/>
                      <a:pt x="4163" y="2049"/>
                      <a:pt x="4169" y="2052"/>
                    </a:cubicBezTo>
                    <a:cubicBezTo>
                      <a:pt x="4173" y="2055"/>
                      <a:pt x="4178" y="2056"/>
                      <a:pt x="4183" y="2056"/>
                    </a:cubicBezTo>
                    <a:cubicBezTo>
                      <a:pt x="4188" y="2056"/>
                      <a:pt x="4193" y="2055"/>
                      <a:pt x="4197" y="2051"/>
                    </a:cubicBezTo>
                    <a:cubicBezTo>
                      <a:pt x="4201" y="2049"/>
                      <a:pt x="4205" y="2047"/>
                      <a:pt x="4209" y="2047"/>
                    </a:cubicBezTo>
                    <a:cubicBezTo>
                      <a:pt x="4213" y="2047"/>
                      <a:pt x="4216" y="2049"/>
                      <a:pt x="4219" y="2055"/>
                    </a:cubicBezTo>
                    <a:cubicBezTo>
                      <a:pt x="4220" y="2039"/>
                      <a:pt x="4220" y="2039"/>
                      <a:pt x="4228" y="2034"/>
                    </a:cubicBezTo>
                    <a:cubicBezTo>
                      <a:pt x="4230" y="2039"/>
                      <a:pt x="4233" y="2041"/>
                      <a:pt x="4235" y="2041"/>
                    </a:cubicBezTo>
                    <a:cubicBezTo>
                      <a:pt x="4239" y="2041"/>
                      <a:pt x="4241" y="2035"/>
                      <a:pt x="4242" y="2025"/>
                    </a:cubicBezTo>
                    <a:cubicBezTo>
                      <a:pt x="4239" y="2012"/>
                      <a:pt x="4238" y="2005"/>
                      <a:pt x="4239" y="2005"/>
                    </a:cubicBezTo>
                    <a:cubicBezTo>
                      <a:pt x="4240" y="2005"/>
                      <a:pt x="4243" y="2011"/>
                      <a:pt x="4250" y="2022"/>
                    </a:cubicBezTo>
                    <a:cubicBezTo>
                      <a:pt x="4253" y="2028"/>
                      <a:pt x="4263" y="2030"/>
                      <a:pt x="4269" y="2030"/>
                    </a:cubicBezTo>
                    <a:cubicBezTo>
                      <a:pt x="4275" y="2030"/>
                      <a:pt x="4278" y="2028"/>
                      <a:pt x="4271" y="2024"/>
                    </a:cubicBezTo>
                    <a:cubicBezTo>
                      <a:pt x="4265" y="2013"/>
                      <a:pt x="4279" y="2005"/>
                      <a:pt x="4280" y="1990"/>
                    </a:cubicBezTo>
                    <a:cubicBezTo>
                      <a:pt x="4284" y="1987"/>
                      <a:pt x="4288" y="1985"/>
                      <a:pt x="4292" y="1985"/>
                    </a:cubicBezTo>
                    <a:cubicBezTo>
                      <a:pt x="4295" y="1985"/>
                      <a:pt x="4298" y="1987"/>
                      <a:pt x="4302" y="1992"/>
                    </a:cubicBezTo>
                    <a:cubicBezTo>
                      <a:pt x="4303" y="1993"/>
                      <a:pt x="4305" y="1993"/>
                      <a:pt x="4307" y="1993"/>
                    </a:cubicBezTo>
                    <a:cubicBezTo>
                      <a:pt x="4322" y="1993"/>
                      <a:pt x="4346" y="1965"/>
                      <a:pt x="4346" y="1951"/>
                    </a:cubicBezTo>
                    <a:cubicBezTo>
                      <a:pt x="4342" y="1945"/>
                      <a:pt x="4344" y="1940"/>
                      <a:pt x="4347" y="1940"/>
                    </a:cubicBezTo>
                    <a:cubicBezTo>
                      <a:pt x="4349" y="1940"/>
                      <a:pt x="4352" y="1942"/>
                      <a:pt x="4354" y="1947"/>
                    </a:cubicBezTo>
                    <a:cubicBezTo>
                      <a:pt x="4357" y="1952"/>
                      <a:pt x="4361" y="1954"/>
                      <a:pt x="4364" y="1954"/>
                    </a:cubicBezTo>
                    <a:cubicBezTo>
                      <a:pt x="4368" y="1954"/>
                      <a:pt x="4372" y="1952"/>
                      <a:pt x="4376" y="1949"/>
                    </a:cubicBezTo>
                    <a:cubicBezTo>
                      <a:pt x="4376" y="1944"/>
                      <a:pt x="4377" y="1941"/>
                      <a:pt x="4379" y="1941"/>
                    </a:cubicBezTo>
                    <a:cubicBezTo>
                      <a:pt x="4381" y="1941"/>
                      <a:pt x="4386" y="1949"/>
                      <a:pt x="4390" y="1956"/>
                    </a:cubicBezTo>
                    <a:cubicBezTo>
                      <a:pt x="4390" y="1964"/>
                      <a:pt x="4392" y="1967"/>
                      <a:pt x="4395" y="1967"/>
                    </a:cubicBezTo>
                    <a:cubicBezTo>
                      <a:pt x="4398" y="1967"/>
                      <a:pt x="4404" y="1963"/>
                      <a:pt x="4411" y="1958"/>
                    </a:cubicBezTo>
                    <a:cubicBezTo>
                      <a:pt x="4411" y="1942"/>
                      <a:pt x="4441" y="1925"/>
                      <a:pt x="4463" y="1911"/>
                    </a:cubicBezTo>
                    <a:cubicBezTo>
                      <a:pt x="4499" y="1889"/>
                      <a:pt x="4500" y="1873"/>
                      <a:pt x="4500" y="1841"/>
                    </a:cubicBezTo>
                    <a:lnTo>
                      <a:pt x="4492" y="1815"/>
                    </a:lnTo>
                    <a:lnTo>
                      <a:pt x="4507" y="1837"/>
                    </a:lnTo>
                    <a:cubicBezTo>
                      <a:pt x="4516" y="1848"/>
                      <a:pt x="4525" y="1857"/>
                      <a:pt x="4536" y="1866"/>
                    </a:cubicBezTo>
                    <a:cubicBezTo>
                      <a:pt x="4543" y="1862"/>
                      <a:pt x="4536" y="1850"/>
                      <a:pt x="4529" y="1839"/>
                    </a:cubicBezTo>
                    <a:cubicBezTo>
                      <a:pt x="4523" y="1830"/>
                      <a:pt x="4527" y="1825"/>
                      <a:pt x="4541" y="1825"/>
                    </a:cubicBezTo>
                    <a:cubicBezTo>
                      <a:pt x="4544" y="1825"/>
                      <a:pt x="4547" y="1825"/>
                      <a:pt x="4551" y="1826"/>
                    </a:cubicBezTo>
                    <a:cubicBezTo>
                      <a:pt x="4554" y="1826"/>
                      <a:pt x="4556" y="1826"/>
                      <a:pt x="4559" y="1826"/>
                    </a:cubicBezTo>
                    <a:cubicBezTo>
                      <a:pt x="4574" y="1826"/>
                      <a:pt x="4580" y="1820"/>
                      <a:pt x="4579" y="1807"/>
                    </a:cubicBezTo>
                    <a:cubicBezTo>
                      <a:pt x="4583" y="1803"/>
                      <a:pt x="4590" y="1801"/>
                      <a:pt x="4596" y="1801"/>
                    </a:cubicBezTo>
                    <a:cubicBezTo>
                      <a:pt x="4600" y="1801"/>
                      <a:pt x="4604" y="1802"/>
                      <a:pt x="4608" y="1803"/>
                    </a:cubicBezTo>
                    <a:cubicBezTo>
                      <a:pt x="4615" y="1799"/>
                      <a:pt x="4615" y="1799"/>
                      <a:pt x="4608" y="1788"/>
                    </a:cubicBezTo>
                    <a:cubicBezTo>
                      <a:pt x="4602" y="1780"/>
                      <a:pt x="4604" y="1776"/>
                      <a:pt x="4610" y="1776"/>
                    </a:cubicBezTo>
                    <a:cubicBezTo>
                      <a:pt x="4613" y="1776"/>
                      <a:pt x="4617" y="1777"/>
                      <a:pt x="4621" y="1779"/>
                    </a:cubicBezTo>
                    <a:cubicBezTo>
                      <a:pt x="4629" y="1784"/>
                      <a:pt x="4636" y="1786"/>
                      <a:pt x="4642" y="1786"/>
                    </a:cubicBezTo>
                    <a:cubicBezTo>
                      <a:pt x="4655" y="1786"/>
                      <a:pt x="4662" y="1777"/>
                      <a:pt x="4657" y="1770"/>
                    </a:cubicBezTo>
                    <a:cubicBezTo>
                      <a:pt x="4649" y="1760"/>
                      <a:pt x="4657" y="1754"/>
                      <a:pt x="4664" y="1750"/>
                    </a:cubicBezTo>
                    <a:cubicBezTo>
                      <a:pt x="4674" y="1745"/>
                      <a:pt x="4678" y="1735"/>
                      <a:pt x="4677" y="1724"/>
                    </a:cubicBezTo>
                    <a:lnTo>
                      <a:pt x="4692" y="1715"/>
                    </a:lnTo>
                    <a:cubicBezTo>
                      <a:pt x="4693" y="1714"/>
                      <a:pt x="4693" y="1714"/>
                      <a:pt x="4694" y="1714"/>
                    </a:cubicBezTo>
                    <a:cubicBezTo>
                      <a:pt x="4699" y="1714"/>
                      <a:pt x="4699" y="1727"/>
                      <a:pt x="4692" y="1730"/>
                    </a:cubicBezTo>
                    <a:lnTo>
                      <a:pt x="4707" y="1736"/>
                    </a:lnTo>
                    <a:cubicBezTo>
                      <a:pt x="4721" y="1727"/>
                      <a:pt x="4728" y="1723"/>
                      <a:pt x="4728" y="1707"/>
                    </a:cubicBezTo>
                    <a:cubicBezTo>
                      <a:pt x="4724" y="1693"/>
                      <a:pt x="4722" y="1686"/>
                      <a:pt x="4723" y="1686"/>
                    </a:cubicBezTo>
                    <a:cubicBezTo>
                      <a:pt x="4724" y="1686"/>
                      <a:pt x="4728" y="1691"/>
                      <a:pt x="4735" y="1701"/>
                    </a:cubicBezTo>
                    <a:cubicBezTo>
                      <a:pt x="4739" y="1708"/>
                      <a:pt x="4745" y="1712"/>
                      <a:pt x="4750" y="1712"/>
                    </a:cubicBezTo>
                    <a:cubicBezTo>
                      <a:pt x="4754" y="1712"/>
                      <a:pt x="4757" y="1709"/>
                      <a:pt x="4757" y="1702"/>
                    </a:cubicBezTo>
                    <a:cubicBezTo>
                      <a:pt x="4752" y="1689"/>
                      <a:pt x="4754" y="1684"/>
                      <a:pt x="4758" y="1684"/>
                    </a:cubicBezTo>
                    <a:cubicBezTo>
                      <a:pt x="4762" y="1684"/>
                      <a:pt x="4767" y="1688"/>
                      <a:pt x="4770" y="1692"/>
                    </a:cubicBezTo>
                    <a:cubicBezTo>
                      <a:pt x="4774" y="1704"/>
                      <a:pt x="4777" y="1711"/>
                      <a:pt x="4779" y="1711"/>
                    </a:cubicBezTo>
                    <a:cubicBezTo>
                      <a:pt x="4782" y="1711"/>
                      <a:pt x="4784" y="1701"/>
                      <a:pt x="4791" y="1678"/>
                    </a:cubicBezTo>
                    <a:cubicBezTo>
                      <a:pt x="4805" y="1668"/>
                      <a:pt x="4824" y="1636"/>
                      <a:pt x="4846" y="1622"/>
                    </a:cubicBezTo>
                    <a:cubicBezTo>
                      <a:pt x="4868" y="1605"/>
                      <a:pt x="4881" y="1595"/>
                      <a:pt x="4894" y="1595"/>
                    </a:cubicBezTo>
                    <a:cubicBezTo>
                      <a:pt x="4896" y="1595"/>
                      <a:pt x="4899" y="1596"/>
                      <a:pt x="4902" y="1597"/>
                    </a:cubicBezTo>
                    <a:cubicBezTo>
                      <a:pt x="4903" y="1599"/>
                      <a:pt x="4905" y="1601"/>
                      <a:pt x="4906" y="1603"/>
                    </a:cubicBezTo>
                    <a:lnTo>
                      <a:pt x="4906" y="1603"/>
                    </a:lnTo>
                    <a:cubicBezTo>
                      <a:pt x="4895" y="1585"/>
                      <a:pt x="4902" y="1580"/>
                      <a:pt x="4922" y="1566"/>
                    </a:cubicBezTo>
                    <a:cubicBezTo>
                      <a:pt x="4942" y="1564"/>
                      <a:pt x="4957" y="1544"/>
                      <a:pt x="4953" y="1524"/>
                    </a:cubicBezTo>
                    <a:lnTo>
                      <a:pt x="4953" y="1524"/>
                    </a:lnTo>
                    <a:cubicBezTo>
                      <a:pt x="4947" y="1530"/>
                      <a:pt x="4940" y="1534"/>
                      <a:pt x="4940" y="1534"/>
                    </a:cubicBezTo>
                    <a:cubicBezTo>
                      <a:pt x="4924" y="1514"/>
                      <a:pt x="4931" y="1508"/>
                      <a:pt x="4952" y="1508"/>
                    </a:cubicBezTo>
                    <a:cubicBezTo>
                      <a:pt x="4953" y="1507"/>
                      <a:pt x="4955" y="1507"/>
                      <a:pt x="4956" y="1507"/>
                    </a:cubicBezTo>
                    <a:cubicBezTo>
                      <a:pt x="4962" y="1507"/>
                      <a:pt x="4968" y="1515"/>
                      <a:pt x="4975" y="1524"/>
                    </a:cubicBezTo>
                    <a:cubicBezTo>
                      <a:pt x="4981" y="1531"/>
                      <a:pt x="4991" y="1536"/>
                      <a:pt x="4998" y="1536"/>
                    </a:cubicBezTo>
                    <a:cubicBezTo>
                      <a:pt x="5001" y="1536"/>
                      <a:pt x="5003" y="1535"/>
                      <a:pt x="5005" y="1534"/>
                    </a:cubicBezTo>
                    <a:cubicBezTo>
                      <a:pt x="5012" y="1529"/>
                      <a:pt x="5018" y="1523"/>
                      <a:pt x="5004" y="1518"/>
                    </a:cubicBezTo>
                    <a:cubicBezTo>
                      <a:pt x="4995" y="1507"/>
                      <a:pt x="4995" y="1507"/>
                      <a:pt x="5002" y="1503"/>
                    </a:cubicBezTo>
                    <a:cubicBezTo>
                      <a:pt x="5011" y="1497"/>
                      <a:pt x="5016" y="1487"/>
                      <a:pt x="5014" y="1476"/>
                    </a:cubicBezTo>
                    <a:cubicBezTo>
                      <a:pt x="5006" y="1466"/>
                      <a:pt x="5012" y="1460"/>
                      <a:pt x="5018" y="1456"/>
                    </a:cubicBezTo>
                    <a:cubicBezTo>
                      <a:pt x="5021" y="1456"/>
                      <a:pt x="5024" y="1456"/>
                      <a:pt x="5026" y="1456"/>
                    </a:cubicBezTo>
                    <a:cubicBezTo>
                      <a:pt x="5034" y="1456"/>
                      <a:pt x="5042" y="1454"/>
                      <a:pt x="5047" y="1450"/>
                    </a:cubicBezTo>
                    <a:lnTo>
                      <a:pt x="5047" y="1450"/>
                    </a:lnTo>
                    <a:cubicBezTo>
                      <a:pt x="5050" y="1453"/>
                      <a:pt x="5053" y="1456"/>
                      <a:pt x="5055" y="1460"/>
                    </a:cubicBezTo>
                    <a:cubicBezTo>
                      <a:pt x="5062" y="1467"/>
                      <a:pt x="5070" y="1472"/>
                      <a:pt x="5079" y="1475"/>
                    </a:cubicBezTo>
                    <a:cubicBezTo>
                      <a:pt x="5086" y="1470"/>
                      <a:pt x="5078" y="1460"/>
                      <a:pt x="5078" y="1460"/>
                    </a:cubicBezTo>
                    <a:cubicBezTo>
                      <a:pt x="5071" y="1451"/>
                      <a:pt x="5226" y="1318"/>
                      <a:pt x="5246" y="1301"/>
                    </a:cubicBezTo>
                    <a:cubicBezTo>
                      <a:pt x="5267" y="1300"/>
                      <a:pt x="5288" y="1283"/>
                      <a:pt x="5272" y="1278"/>
                    </a:cubicBezTo>
                    <a:cubicBezTo>
                      <a:pt x="5263" y="1268"/>
                      <a:pt x="5294" y="1240"/>
                      <a:pt x="5332" y="1205"/>
                    </a:cubicBezTo>
                    <a:cubicBezTo>
                      <a:pt x="5376" y="1164"/>
                      <a:pt x="5408" y="1136"/>
                      <a:pt x="5399" y="1126"/>
                    </a:cubicBezTo>
                    <a:lnTo>
                      <a:pt x="5417" y="1109"/>
                    </a:lnTo>
                    <a:cubicBezTo>
                      <a:pt x="5430" y="1097"/>
                      <a:pt x="5432" y="1075"/>
                      <a:pt x="5438" y="1070"/>
                    </a:cubicBezTo>
                    <a:cubicBezTo>
                      <a:pt x="5436" y="1060"/>
                      <a:pt x="5437" y="1055"/>
                      <a:pt x="5440" y="1055"/>
                    </a:cubicBezTo>
                    <a:cubicBezTo>
                      <a:pt x="5441" y="1055"/>
                      <a:pt x="5443" y="1057"/>
                      <a:pt x="5445" y="1063"/>
                    </a:cubicBezTo>
                    <a:cubicBezTo>
                      <a:pt x="5452" y="1071"/>
                      <a:pt x="5459" y="1078"/>
                      <a:pt x="5465" y="1078"/>
                    </a:cubicBezTo>
                    <a:cubicBezTo>
                      <a:pt x="5466" y="1078"/>
                      <a:pt x="5468" y="1078"/>
                      <a:pt x="5469" y="1076"/>
                    </a:cubicBezTo>
                    <a:cubicBezTo>
                      <a:pt x="5481" y="1064"/>
                      <a:pt x="5472" y="1055"/>
                      <a:pt x="5463" y="1045"/>
                    </a:cubicBezTo>
                    <a:cubicBezTo>
                      <a:pt x="5452" y="1036"/>
                      <a:pt x="5459" y="1030"/>
                      <a:pt x="5459" y="1030"/>
                    </a:cubicBezTo>
                    <a:cubicBezTo>
                      <a:pt x="5462" y="1027"/>
                      <a:pt x="5463" y="1026"/>
                      <a:pt x="5465" y="1026"/>
                    </a:cubicBezTo>
                    <a:cubicBezTo>
                      <a:pt x="5467" y="1026"/>
                      <a:pt x="5469" y="1028"/>
                      <a:pt x="5475" y="1034"/>
                    </a:cubicBezTo>
                    <a:lnTo>
                      <a:pt x="5493" y="1052"/>
                    </a:lnTo>
                    <a:lnTo>
                      <a:pt x="5500" y="1046"/>
                    </a:lnTo>
                    <a:cubicBezTo>
                      <a:pt x="5490" y="1037"/>
                      <a:pt x="5496" y="1030"/>
                      <a:pt x="5496" y="1030"/>
                    </a:cubicBezTo>
                    <a:cubicBezTo>
                      <a:pt x="5498" y="1028"/>
                      <a:pt x="5500" y="1027"/>
                      <a:pt x="5501" y="1027"/>
                    </a:cubicBezTo>
                    <a:cubicBezTo>
                      <a:pt x="5504" y="1027"/>
                      <a:pt x="5509" y="1031"/>
                      <a:pt x="5521" y="1043"/>
                    </a:cubicBezTo>
                    <a:cubicBezTo>
                      <a:pt x="5529" y="1051"/>
                      <a:pt x="5534" y="1054"/>
                      <a:pt x="5537" y="1054"/>
                    </a:cubicBezTo>
                    <a:cubicBezTo>
                      <a:pt x="5542" y="1054"/>
                      <a:pt x="5541" y="1046"/>
                      <a:pt x="5533" y="1032"/>
                    </a:cubicBezTo>
                    <a:lnTo>
                      <a:pt x="5535" y="1010"/>
                    </a:lnTo>
                    <a:cubicBezTo>
                      <a:pt x="5539" y="1012"/>
                      <a:pt x="5543" y="1013"/>
                      <a:pt x="5545" y="1013"/>
                    </a:cubicBezTo>
                    <a:cubicBezTo>
                      <a:pt x="5558" y="1013"/>
                      <a:pt x="5553" y="989"/>
                      <a:pt x="5550" y="977"/>
                    </a:cubicBezTo>
                    <a:lnTo>
                      <a:pt x="5550" y="977"/>
                    </a:lnTo>
                    <a:cubicBezTo>
                      <a:pt x="5558" y="981"/>
                      <a:pt x="5564" y="983"/>
                      <a:pt x="5569" y="983"/>
                    </a:cubicBezTo>
                    <a:cubicBezTo>
                      <a:pt x="5577" y="983"/>
                      <a:pt x="5577" y="974"/>
                      <a:pt x="5568" y="959"/>
                    </a:cubicBezTo>
                    <a:cubicBezTo>
                      <a:pt x="5561" y="951"/>
                      <a:pt x="5563" y="945"/>
                      <a:pt x="5572" y="945"/>
                    </a:cubicBezTo>
                    <a:cubicBezTo>
                      <a:pt x="5575" y="945"/>
                      <a:pt x="5577" y="946"/>
                      <a:pt x="5580" y="946"/>
                    </a:cubicBezTo>
                    <a:cubicBezTo>
                      <a:pt x="5583" y="947"/>
                      <a:pt x="5586" y="947"/>
                      <a:pt x="5588" y="947"/>
                    </a:cubicBezTo>
                    <a:cubicBezTo>
                      <a:pt x="5598" y="947"/>
                      <a:pt x="5604" y="941"/>
                      <a:pt x="5614" y="931"/>
                    </a:cubicBezTo>
                    <a:cubicBezTo>
                      <a:pt x="5610" y="915"/>
                      <a:pt x="5650" y="871"/>
                      <a:pt x="5697" y="822"/>
                    </a:cubicBezTo>
                    <a:cubicBezTo>
                      <a:pt x="5750" y="766"/>
                      <a:pt x="5781" y="726"/>
                      <a:pt x="5772" y="717"/>
                    </a:cubicBezTo>
                    <a:cubicBezTo>
                      <a:pt x="5776" y="713"/>
                      <a:pt x="5777" y="712"/>
                      <a:pt x="5782" y="712"/>
                    </a:cubicBezTo>
                    <a:cubicBezTo>
                      <a:pt x="5784" y="712"/>
                      <a:pt x="5788" y="712"/>
                      <a:pt x="5794" y="713"/>
                    </a:cubicBezTo>
                    <a:cubicBezTo>
                      <a:pt x="5796" y="716"/>
                      <a:pt x="5799" y="717"/>
                      <a:pt x="5801" y="717"/>
                    </a:cubicBezTo>
                    <a:cubicBezTo>
                      <a:pt x="5805" y="717"/>
                      <a:pt x="5805" y="709"/>
                      <a:pt x="5795" y="692"/>
                    </a:cubicBezTo>
                    <a:cubicBezTo>
                      <a:pt x="5792" y="683"/>
                      <a:pt x="5787" y="676"/>
                      <a:pt x="5788" y="676"/>
                    </a:cubicBezTo>
                    <a:cubicBezTo>
                      <a:pt x="5789" y="676"/>
                      <a:pt x="5792" y="678"/>
                      <a:pt x="5800" y="685"/>
                    </a:cubicBezTo>
                    <a:cubicBezTo>
                      <a:pt x="5802" y="687"/>
                      <a:pt x="5804" y="688"/>
                      <a:pt x="5807" y="688"/>
                    </a:cubicBezTo>
                    <a:cubicBezTo>
                      <a:pt x="5815" y="688"/>
                      <a:pt x="5825" y="675"/>
                      <a:pt x="5843" y="655"/>
                    </a:cubicBezTo>
                    <a:cubicBezTo>
                      <a:pt x="5860" y="636"/>
                      <a:pt x="5882" y="610"/>
                      <a:pt x="5872" y="601"/>
                    </a:cubicBezTo>
                    <a:cubicBezTo>
                      <a:pt x="5873" y="590"/>
                      <a:pt x="5873" y="584"/>
                      <a:pt x="5874" y="584"/>
                    </a:cubicBezTo>
                    <a:cubicBezTo>
                      <a:pt x="5874" y="584"/>
                      <a:pt x="5876" y="588"/>
                      <a:pt x="5878" y="595"/>
                    </a:cubicBezTo>
                    <a:cubicBezTo>
                      <a:pt x="5882" y="601"/>
                      <a:pt x="5887" y="604"/>
                      <a:pt x="5893" y="604"/>
                    </a:cubicBezTo>
                    <a:cubicBezTo>
                      <a:pt x="5910" y="604"/>
                      <a:pt x="5928" y="583"/>
                      <a:pt x="5925" y="557"/>
                    </a:cubicBezTo>
                    <a:cubicBezTo>
                      <a:pt x="5929" y="552"/>
                      <a:pt x="5932" y="548"/>
                      <a:pt x="5938" y="548"/>
                    </a:cubicBezTo>
                    <a:cubicBezTo>
                      <a:pt x="5940" y="548"/>
                      <a:pt x="5943" y="549"/>
                      <a:pt x="5946" y="551"/>
                    </a:cubicBezTo>
                    <a:cubicBezTo>
                      <a:pt x="5955" y="539"/>
                      <a:pt x="5961" y="525"/>
                      <a:pt x="5962" y="510"/>
                    </a:cubicBezTo>
                    <a:lnTo>
                      <a:pt x="6000" y="463"/>
                    </a:lnTo>
                    <a:cubicBezTo>
                      <a:pt x="6007" y="453"/>
                      <a:pt x="6010" y="440"/>
                      <a:pt x="6010" y="428"/>
                    </a:cubicBezTo>
                    <a:cubicBezTo>
                      <a:pt x="6014" y="423"/>
                      <a:pt x="6017" y="419"/>
                      <a:pt x="6017" y="419"/>
                    </a:cubicBezTo>
                    <a:lnTo>
                      <a:pt x="6017" y="419"/>
                    </a:lnTo>
                    <a:cubicBezTo>
                      <a:pt x="6017" y="419"/>
                      <a:pt x="6017" y="419"/>
                      <a:pt x="6016" y="421"/>
                    </a:cubicBezTo>
                    <a:cubicBezTo>
                      <a:pt x="6017" y="422"/>
                      <a:pt x="6018" y="423"/>
                      <a:pt x="6020" y="423"/>
                    </a:cubicBezTo>
                    <a:cubicBezTo>
                      <a:pt x="6032" y="423"/>
                      <a:pt x="6055" y="390"/>
                      <a:pt x="6086" y="347"/>
                    </a:cubicBezTo>
                    <a:cubicBezTo>
                      <a:pt x="6122" y="300"/>
                      <a:pt x="6152" y="259"/>
                      <a:pt x="6168" y="259"/>
                    </a:cubicBezTo>
                    <a:cubicBezTo>
                      <a:pt x="6168" y="259"/>
                      <a:pt x="6168" y="259"/>
                      <a:pt x="6168" y="259"/>
                    </a:cubicBezTo>
                    <a:cubicBezTo>
                      <a:pt x="6168" y="259"/>
                      <a:pt x="6174" y="251"/>
                      <a:pt x="6167" y="236"/>
                    </a:cubicBezTo>
                    <a:cubicBezTo>
                      <a:pt x="6151" y="216"/>
                      <a:pt x="6154" y="208"/>
                      <a:pt x="6168" y="208"/>
                    </a:cubicBezTo>
                    <a:cubicBezTo>
                      <a:pt x="6169" y="208"/>
                      <a:pt x="6169" y="208"/>
                      <a:pt x="6170" y="208"/>
                    </a:cubicBezTo>
                    <a:cubicBezTo>
                      <a:pt x="6174" y="209"/>
                      <a:pt x="6177" y="210"/>
                      <a:pt x="6179" y="210"/>
                    </a:cubicBezTo>
                    <a:cubicBezTo>
                      <a:pt x="6201" y="210"/>
                      <a:pt x="6215" y="183"/>
                      <a:pt x="6200" y="166"/>
                    </a:cubicBezTo>
                    <a:lnTo>
                      <a:pt x="6200" y="166"/>
                    </a:lnTo>
                    <a:lnTo>
                      <a:pt x="6210" y="173"/>
                    </a:lnTo>
                    <a:cubicBezTo>
                      <a:pt x="6212" y="174"/>
                      <a:pt x="6215" y="174"/>
                      <a:pt x="6217" y="174"/>
                    </a:cubicBezTo>
                    <a:cubicBezTo>
                      <a:pt x="6237" y="174"/>
                      <a:pt x="6238" y="150"/>
                      <a:pt x="6223" y="130"/>
                    </a:cubicBezTo>
                    <a:lnTo>
                      <a:pt x="6223" y="130"/>
                    </a:lnTo>
                    <a:cubicBezTo>
                      <a:pt x="6227" y="130"/>
                      <a:pt x="6230" y="130"/>
                      <a:pt x="6233" y="130"/>
                    </a:cubicBezTo>
                    <a:cubicBezTo>
                      <a:pt x="6245" y="130"/>
                      <a:pt x="6253" y="128"/>
                      <a:pt x="6248" y="116"/>
                    </a:cubicBezTo>
                    <a:cubicBezTo>
                      <a:pt x="6250" y="113"/>
                      <a:pt x="6251" y="112"/>
                      <a:pt x="6254" y="112"/>
                    </a:cubicBezTo>
                    <a:cubicBezTo>
                      <a:pt x="6257" y="112"/>
                      <a:pt x="6262" y="115"/>
                      <a:pt x="6275" y="124"/>
                    </a:cubicBezTo>
                    <a:cubicBezTo>
                      <a:pt x="6283" y="129"/>
                      <a:pt x="6291" y="134"/>
                      <a:pt x="6296" y="134"/>
                    </a:cubicBezTo>
                    <a:cubicBezTo>
                      <a:pt x="6299" y="134"/>
                      <a:pt x="6301" y="133"/>
                      <a:pt x="6303" y="131"/>
                    </a:cubicBezTo>
                    <a:cubicBezTo>
                      <a:pt x="6307" y="124"/>
                      <a:pt x="6296" y="116"/>
                      <a:pt x="6285" y="109"/>
                    </a:cubicBezTo>
                    <a:lnTo>
                      <a:pt x="6295" y="95"/>
                    </a:lnTo>
                    <a:cubicBezTo>
                      <a:pt x="6295" y="95"/>
                      <a:pt x="6299" y="88"/>
                      <a:pt x="6288" y="81"/>
                    </a:cubicBezTo>
                    <a:cubicBezTo>
                      <a:pt x="6277" y="74"/>
                      <a:pt x="6281" y="67"/>
                      <a:pt x="6286" y="60"/>
                    </a:cubicBezTo>
                    <a:lnTo>
                      <a:pt x="6286" y="60"/>
                    </a:lnTo>
                    <a:cubicBezTo>
                      <a:pt x="6288" y="61"/>
                      <a:pt x="6290" y="62"/>
                      <a:pt x="6291" y="62"/>
                    </a:cubicBezTo>
                    <a:cubicBezTo>
                      <a:pt x="6295" y="62"/>
                      <a:pt x="6288" y="52"/>
                      <a:pt x="6275" y="52"/>
                    </a:cubicBezTo>
                    <a:cubicBezTo>
                      <a:pt x="6264" y="46"/>
                      <a:pt x="6253" y="38"/>
                      <a:pt x="6258" y="31"/>
                    </a:cubicBezTo>
                    <a:lnTo>
                      <a:pt x="6235" y="17"/>
                    </a:lnTo>
                    <a:cubicBezTo>
                      <a:pt x="6219" y="7"/>
                      <a:pt x="6209" y="0"/>
                      <a:pt x="6196" y="0"/>
                    </a:cubicBezTo>
                    <a:close/>
                    <a:moveTo>
                      <a:pt x="2046" y="2984"/>
                    </a:moveTo>
                    <a:cubicBezTo>
                      <a:pt x="2045" y="2984"/>
                      <a:pt x="2043" y="2984"/>
                      <a:pt x="2041" y="2985"/>
                    </a:cubicBezTo>
                    <a:cubicBezTo>
                      <a:pt x="2037" y="2994"/>
                      <a:pt x="2036" y="3003"/>
                      <a:pt x="2036" y="3012"/>
                    </a:cubicBezTo>
                    <a:cubicBezTo>
                      <a:pt x="2036" y="3017"/>
                      <a:pt x="2038" y="3020"/>
                      <a:pt x="2040" y="3020"/>
                    </a:cubicBezTo>
                    <a:cubicBezTo>
                      <a:pt x="2043" y="3020"/>
                      <a:pt x="2048" y="3013"/>
                      <a:pt x="2051" y="2997"/>
                    </a:cubicBezTo>
                    <a:cubicBezTo>
                      <a:pt x="2050" y="2986"/>
                      <a:pt x="2050" y="2984"/>
                      <a:pt x="2046" y="298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9" name="Google Shape;12419;p1231"/>
              <p:cNvSpPr/>
              <p:nvPr/>
            </p:nvSpPr>
            <p:spPr>
              <a:xfrm>
                <a:off x="2685995" y="3248224"/>
                <a:ext cx="182283" cy="148991"/>
              </a:xfrm>
              <a:custGeom>
                <a:rect b="b" l="l" r="r" t="t"/>
                <a:pathLst>
                  <a:path extrusionOk="0" h="1450" w="1774">
                    <a:moveTo>
                      <a:pt x="734" y="0"/>
                    </a:moveTo>
                    <a:cubicBezTo>
                      <a:pt x="732" y="0"/>
                      <a:pt x="732" y="3"/>
                      <a:pt x="735" y="13"/>
                    </a:cubicBezTo>
                    <a:lnTo>
                      <a:pt x="741" y="13"/>
                    </a:lnTo>
                    <a:cubicBezTo>
                      <a:pt x="741" y="1"/>
                      <a:pt x="741" y="1"/>
                      <a:pt x="737" y="1"/>
                    </a:cubicBezTo>
                    <a:cubicBezTo>
                      <a:pt x="736" y="0"/>
                      <a:pt x="735" y="0"/>
                      <a:pt x="734" y="0"/>
                    </a:cubicBezTo>
                    <a:close/>
                    <a:moveTo>
                      <a:pt x="102" y="74"/>
                    </a:moveTo>
                    <a:lnTo>
                      <a:pt x="106" y="87"/>
                    </a:lnTo>
                    <a:lnTo>
                      <a:pt x="109" y="87"/>
                    </a:lnTo>
                    <a:cubicBezTo>
                      <a:pt x="109" y="74"/>
                      <a:pt x="109" y="74"/>
                      <a:pt x="106" y="74"/>
                    </a:cubicBezTo>
                    <a:close/>
                    <a:moveTo>
                      <a:pt x="1167" y="79"/>
                    </a:moveTo>
                    <a:cubicBezTo>
                      <a:pt x="1167" y="93"/>
                      <a:pt x="1167" y="106"/>
                      <a:pt x="1164" y="106"/>
                    </a:cubicBezTo>
                    <a:lnTo>
                      <a:pt x="1160" y="106"/>
                    </a:lnTo>
                    <a:cubicBezTo>
                      <a:pt x="1161" y="97"/>
                      <a:pt x="1161" y="88"/>
                      <a:pt x="1164" y="79"/>
                    </a:cubicBezTo>
                    <a:close/>
                    <a:moveTo>
                      <a:pt x="741" y="106"/>
                    </a:moveTo>
                    <a:cubicBezTo>
                      <a:pt x="741" y="111"/>
                      <a:pt x="740" y="112"/>
                      <a:pt x="740" y="112"/>
                    </a:cubicBezTo>
                    <a:cubicBezTo>
                      <a:pt x="740" y="112"/>
                      <a:pt x="739" y="106"/>
                      <a:pt x="741" y="106"/>
                    </a:cubicBezTo>
                    <a:close/>
                    <a:moveTo>
                      <a:pt x="679" y="90"/>
                    </a:moveTo>
                    <a:cubicBezTo>
                      <a:pt x="679" y="99"/>
                      <a:pt x="680" y="108"/>
                      <a:pt x="681" y="117"/>
                    </a:cubicBezTo>
                    <a:cubicBezTo>
                      <a:pt x="685" y="117"/>
                      <a:pt x="685" y="105"/>
                      <a:pt x="685" y="105"/>
                    </a:cubicBezTo>
                    <a:cubicBezTo>
                      <a:pt x="685" y="105"/>
                      <a:pt x="685" y="91"/>
                      <a:pt x="681" y="91"/>
                    </a:cubicBezTo>
                    <a:lnTo>
                      <a:pt x="679" y="90"/>
                    </a:lnTo>
                    <a:close/>
                    <a:moveTo>
                      <a:pt x="648" y="130"/>
                    </a:moveTo>
                    <a:cubicBezTo>
                      <a:pt x="650" y="130"/>
                      <a:pt x="650" y="130"/>
                      <a:pt x="650" y="143"/>
                    </a:cubicBezTo>
                    <a:lnTo>
                      <a:pt x="648" y="143"/>
                    </a:lnTo>
                    <a:lnTo>
                      <a:pt x="644" y="130"/>
                    </a:lnTo>
                    <a:close/>
                    <a:moveTo>
                      <a:pt x="427" y="123"/>
                    </a:moveTo>
                    <a:lnTo>
                      <a:pt x="427" y="136"/>
                    </a:lnTo>
                    <a:lnTo>
                      <a:pt x="423" y="150"/>
                    </a:lnTo>
                    <a:lnTo>
                      <a:pt x="420" y="136"/>
                    </a:lnTo>
                    <a:cubicBezTo>
                      <a:pt x="420" y="123"/>
                      <a:pt x="423" y="123"/>
                      <a:pt x="427" y="123"/>
                    </a:cubicBezTo>
                    <a:close/>
                    <a:moveTo>
                      <a:pt x="512" y="104"/>
                    </a:moveTo>
                    <a:cubicBezTo>
                      <a:pt x="513" y="104"/>
                      <a:pt x="512" y="110"/>
                      <a:pt x="511" y="125"/>
                    </a:cubicBezTo>
                    <a:cubicBezTo>
                      <a:pt x="507" y="139"/>
                      <a:pt x="504" y="152"/>
                      <a:pt x="504" y="152"/>
                    </a:cubicBezTo>
                    <a:cubicBezTo>
                      <a:pt x="501" y="152"/>
                      <a:pt x="504" y="139"/>
                      <a:pt x="507" y="112"/>
                    </a:cubicBezTo>
                    <a:cubicBezTo>
                      <a:pt x="510" y="107"/>
                      <a:pt x="511" y="104"/>
                      <a:pt x="512" y="104"/>
                    </a:cubicBezTo>
                    <a:close/>
                    <a:moveTo>
                      <a:pt x="622" y="124"/>
                    </a:moveTo>
                    <a:cubicBezTo>
                      <a:pt x="624" y="124"/>
                      <a:pt x="624" y="136"/>
                      <a:pt x="622" y="155"/>
                    </a:cubicBezTo>
                    <a:lnTo>
                      <a:pt x="616" y="155"/>
                    </a:lnTo>
                    <a:cubicBezTo>
                      <a:pt x="616" y="142"/>
                      <a:pt x="616" y="129"/>
                      <a:pt x="620" y="129"/>
                    </a:cubicBezTo>
                    <a:cubicBezTo>
                      <a:pt x="620" y="125"/>
                      <a:pt x="621" y="124"/>
                      <a:pt x="622" y="124"/>
                    </a:cubicBezTo>
                    <a:close/>
                    <a:moveTo>
                      <a:pt x="60" y="138"/>
                    </a:moveTo>
                    <a:cubicBezTo>
                      <a:pt x="61" y="138"/>
                      <a:pt x="61" y="138"/>
                      <a:pt x="62" y="139"/>
                    </a:cubicBezTo>
                    <a:cubicBezTo>
                      <a:pt x="65" y="139"/>
                      <a:pt x="65" y="139"/>
                      <a:pt x="65" y="151"/>
                    </a:cubicBezTo>
                    <a:cubicBezTo>
                      <a:pt x="65" y="151"/>
                      <a:pt x="62" y="164"/>
                      <a:pt x="59" y="164"/>
                    </a:cubicBezTo>
                    <a:lnTo>
                      <a:pt x="56" y="151"/>
                    </a:lnTo>
                    <a:cubicBezTo>
                      <a:pt x="56" y="140"/>
                      <a:pt x="58" y="138"/>
                      <a:pt x="60" y="138"/>
                    </a:cubicBezTo>
                    <a:close/>
                    <a:moveTo>
                      <a:pt x="810" y="140"/>
                    </a:moveTo>
                    <a:cubicBezTo>
                      <a:pt x="812" y="140"/>
                      <a:pt x="813" y="146"/>
                      <a:pt x="815" y="161"/>
                    </a:cubicBezTo>
                    <a:cubicBezTo>
                      <a:pt x="815" y="175"/>
                      <a:pt x="815" y="175"/>
                      <a:pt x="812" y="175"/>
                    </a:cubicBezTo>
                    <a:cubicBezTo>
                      <a:pt x="810" y="166"/>
                      <a:pt x="809" y="157"/>
                      <a:pt x="809" y="148"/>
                    </a:cubicBezTo>
                    <a:cubicBezTo>
                      <a:pt x="809" y="143"/>
                      <a:pt x="810" y="140"/>
                      <a:pt x="810" y="140"/>
                    </a:cubicBezTo>
                    <a:close/>
                    <a:moveTo>
                      <a:pt x="837" y="149"/>
                    </a:moveTo>
                    <a:cubicBezTo>
                      <a:pt x="837" y="162"/>
                      <a:pt x="837" y="176"/>
                      <a:pt x="834" y="176"/>
                    </a:cubicBezTo>
                    <a:lnTo>
                      <a:pt x="830" y="162"/>
                    </a:lnTo>
                    <a:lnTo>
                      <a:pt x="834" y="149"/>
                    </a:lnTo>
                    <a:close/>
                    <a:moveTo>
                      <a:pt x="1207" y="160"/>
                    </a:moveTo>
                    <a:cubicBezTo>
                      <a:pt x="1207" y="173"/>
                      <a:pt x="1207" y="187"/>
                      <a:pt x="1204" y="187"/>
                    </a:cubicBezTo>
                    <a:lnTo>
                      <a:pt x="1201" y="173"/>
                    </a:lnTo>
                    <a:lnTo>
                      <a:pt x="1204" y="160"/>
                    </a:lnTo>
                    <a:close/>
                    <a:moveTo>
                      <a:pt x="756" y="173"/>
                    </a:moveTo>
                    <a:cubicBezTo>
                      <a:pt x="757" y="173"/>
                      <a:pt x="758" y="173"/>
                      <a:pt x="760" y="173"/>
                    </a:cubicBezTo>
                    <a:cubicBezTo>
                      <a:pt x="762" y="173"/>
                      <a:pt x="762" y="187"/>
                      <a:pt x="762" y="187"/>
                    </a:cubicBezTo>
                    <a:cubicBezTo>
                      <a:pt x="762" y="191"/>
                      <a:pt x="762" y="192"/>
                      <a:pt x="761" y="192"/>
                    </a:cubicBezTo>
                    <a:cubicBezTo>
                      <a:pt x="760" y="192"/>
                      <a:pt x="759" y="186"/>
                      <a:pt x="756" y="186"/>
                    </a:cubicBezTo>
                    <a:cubicBezTo>
                      <a:pt x="754" y="175"/>
                      <a:pt x="753" y="173"/>
                      <a:pt x="756" y="173"/>
                    </a:cubicBezTo>
                    <a:close/>
                    <a:moveTo>
                      <a:pt x="94" y="139"/>
                    </a:moveTo>
                    <a:cubicBezTo>
                      <a:pt x="95" y="139"/>
                      <a:pt x="96" y="140"/>
                      <a:pt x="97" y="140"/>
                    </a:cubicBezTo>
                    <a:cubicBezTo>
                      <a:pt x="99" y="140"/>
                      <a:pt x="102" y="140"/>
                      <a:pt x="102" y="152"/>
                    </a:cubicBezTo>
                    <a:lnTo>
                      <a:pt x="99" y="152"/>
                    </a:lnTo>
                    <a:cubicBezTo>
                      <a:pt x="99" y="148"/>
                      <a:pt x="99" y="147"/>
                      <a:pt x="99" y="147"/>
                    </a:cubicBezTo>
                    <a:lnTo>
                      <a:pt x="99" y="147"/>
                    </a:lnTo>
                    <a:cubicBezTo>
                      <a:pt x="98" y="147"/>
                      <a:pt x="97" y="156"/>
                      <a:pt x="99" y="166"/>
                    </a:cubicBezTo>
                    <a:lnTo>
                      <a:pt x="99" y="192"/>
                    </a:lnTo>
                    <a:cubicBezTo>
                      <a:pt x="97" y="192"/>
                      <a:pt x="93" y="179"/>
                      <a:pt x="93" y="166"/>
                    </a:cubicBezTo>
                    <a:cubicBezTo>
                      <a:pt x="91" y="143"/>
                      <a:pt x="90" y="139"/>
                      <a:pt x="94" y="139"/>
                    </a:cubicBezTo>
                    <a:close/>
                    <a:moveTo>
                      <a:pt x="535" y="166"/>
                    </a:moveTo>
                    <a:cubicBezTo>
                      <a:pt x="535" y="179"/>
                      <a:pt x="535" y="192"/>
                      <a:pt x="532" y="192"/>
                    </a:cubicBezTo>
                    <a:lnTo>
                      <a:pt x="529" y="192"/>
                    </a:lnTo>
                    <a:cubicBezTo>
                      <a:pt x="529" y="183"/>
                      <a:pt x="530" y="175"/>
                      <a:pt x="532" y="166"/>
                    </a:cubicBezTo>
                    <a:close/>
                    <a:moveTo>
                      <a:pt x="700" y="171"/>
                    </a:moveTo>
                    <a:cubicBezTo>
                      <a:pt x="704" y="171"/>
                      <a:pt x="706" y="171"/>
                      <a:pt x="706" y="185"/>
                    </a:cubicBezTo>
                    <a:cubicBezTo>
                      <a:pt x="706" y="185"/>
                      <a:pt x="706" y="198"/>
                      <a:pt x="704" y="198"/>
                    </a:cubicBezTo>
                    <a:cubicBezTo>
                      <a:pt x="700" y="198"/>
                      <a:pt x="697" y="185"/>
                      <a:pt x="697" y="185"/>
                    </a:cubicBezTo>
                    <a:cubicBezTo>
                      <a:pt x="697" y="171"/>
                      <a:pt x="700" y="171"/>
                      <a:pt x="700" y="171"/>
                    </a:cubicBezTo>
                    <a:close/>
                    <a:moveTo>
                      <a:pt x="442" y="144"/>
                    </a:moveTo>
                    <a:cubicBezTo>
                      <a:pt x="442" y="144"/>
                      <a:pt x="442" y="151"/>
                      <a:pt x="442" y="163"/>
                    </a:cubicBezTo>
                    <a:cubicBezTo>
                      <a:pt x="442" y="177"/>
                      <a:pt x="441" y="190"/>
                      <a:pt x="436" y="203"/>
                    </a:cubicBezTo>
                    <a:lnTo>
                      <a:pt x="429" y="203"/>
                    </a:lnTo>
                    <a:lnTo>
                      <a:pt x="436" y="176"/>
                    </a:lnTo>
                    <a:cubicBezTo>
                      <a:pt x="439" y="154"/>
                      <a:pt x="441" y="144"/>
                      <a:pt x="442" y="144"/>
                    </a:cubicBezTo>
                    <a:close/>
                    <a:moveTo>
                      <a:pt x="1039" y="181"/>
                    </a:moveTo>
                    <a:cubicBezTo>
                      <a:pt x="1039" y="195"/>
                      <a:pt x="1039" y="208"/>
                      <a:pt x="1036" y="208"/>
                    </a:cubicBezTo>
                    <a:lnTo>
                      <a:pt x="1033" y="195"/>
                    </a:lnTo>
                    <a:lnTo>
                      <a:pt x="1036" y="181"/>
                    </a:lnTo>
                    <a:close/>
                    <a:moveTo>
                      <a:pt x="1471" y="180"/>
                    </a:moveTo>
                    <a:cubicBezTo>
                      <a:pt x="1471" y="180"/>
                      <a:pt x="1472" y="180"/>
                      <a:pt x="1472" y="181"/>
                    </a:cubicBezTo>
                    <a:cubicBezTo>
                      <a:pt x="1473" y="189"/>
                      <a:pt x="1473" y="189"/>
                      <a:pt x="1461" y="201"/>
                    </a:cubicBezTo>
                    <a:cubicBezTo>
                      <a:pt x="1456" y="207"/>
                      <a:pt x="1453" y="208"/>
                      <a:pt x="1451" y="208"/>
                    </a:cubicBezTo>
                    <a:cubicBezTo>
                      <a:pt x="1449" y="208"/>
                      <a:pt x="1449" y="205"/>
                      <a:pt x="1449" y="203"/>
                    </a:cubicBezTo>
                    <a:cubicBezTo>
                      <a:pt x="1458" y="189"/>
                      <a:pt x="1467" y="180"/>
                      <a:pt x="1471" y="180"/>
                    </a:cubicBezTo>
                    <a:close/>
                    <a:moveTo>
                      <a:pt x="277" y="185"/>
                    </a:moveTo>
                    <a:cubicBezTo>
                      <a:pt x="280" y="185"/>
                      <a:pt x="280" y="198"/>
                      <a:pt x="274" y="210"/>
                    </a:cubicBezTo>
                    <a:lnTo>
                      <a:pt x="267" y="210"/>
                    </a:lnTo>
                    <a:cubicBezTo>
                      <a:pt x="267" y="197"/>
                      <a:pt x="274" y="185"/>
                      <a:pt x="277" y="185"/>
                    </a:cubicBezTo>
                    <a:close/>
                    <a:moveTo>
                      <a:pt x="1111" y="171"/>
                    </a:moveTo>
                    <a:cubicBezTo>
                      <a:pt x="1114" y="171"/>
                      <a:pt x="1114" y="171"/>
                      <a:pt x="1114" y="183"/>
                    </a:cubicBezTo>
                    <a:cubicBezTo>
                      <a:pt x="1114" y="192"/>
                      <a:pt x="1113" y="201"/>
                      <a:pt x="1111" y="210"/>
                    </a:cubicBezTo>
                    <a:cubicBezTo>
                      <a:pt x="1108" y="210"/>
                      <a:pt x="1111" y="183"/>
                      <a:pt x="1111" y="171"/>
                    </a:cubicBezTo>
                    <a:close/>
                    <a:moveTo>
                      <a:pt x="597" y="208"/>
                    </a:moveTo>
                    <a:cubicBezTo>
                      <a:pt x="597" y="208"/>
                      <a:pt x="597" y="208"/>
                      <a:pt x="597" y="208"/>
                    </a:cubicBezTo>
                    <a:lnTo>
                      <a:pt x="597" y="220"/>
                    </a:lnTo>
                    <a:cubicBezTo>
                      <a:pt x="596" y="220"/>
                      <a:pt x="594" y="226"/>
                      <a:pt x="592" y="226"/>
                    </a:cubicBezTo>
                    <a:cubicBezTo>
                      <a:pt x="592" y="226"/>
                      <a:pt x="591" y="225"/>
                      <a:pt x="591" y="220"/>
                    </a:cubicBezTo>
                    <a:cubicBezTo>
                      <a:pt x="588" y="220"/>
                      <a:pt x="593" y="208"/>
                      <a:pt x="597" y="208"/>
                    </a:cubicBezTo>
                    <a:close/>
                    <a:moveTo>
                      <a:pt x="291" y="206"/>
                    </a:moveTo>
                    <a:cubicBezTo>
                      <a:pt x="288" y="206"/>
                      <a:pt x="286" y="215"/>
                      <a:pt x="286" y="225"/>
                    </a:cubicBezTo>
                    <a:cubicBezTo>
                      <a:pt x="286" y="237"/>
                      <a:pt x="290" y="237"/>
                      <a:pt x="295" y="238"/>
                    </a:cubicBezTo>
                    <a:cubicBezTo>
                      <a:pt x="299" y="238"/>
                      <a:pt x="302" y="225"/>
                      <a:pt x="302" y="225"/>
                    </a:cubicBezTo>
                    <a:cubicBezTo>
                      <a:pt x="302" y="212"/>
                      <a:pt x="299" y="212"/>
                      <a:pt x="295" y="212"/>
                    </a:cubicBezTo>
                    <a:cubicBezTo>
                      <a:pt x="294" y="208"/>
                      <a:pt x="292" y="206"/>
                      <a:pt x="291" y="206"/>
                    </a:cubicBezTo>
                    <a:close/>
                    <a:moveTo>
                      <a:pt x="1506" y="341"/>
                    </a:moveTo>
                    <a:lnTo>
                      <a:pt x="1506" y="345"/>
                    </a:lnTo>
                    <a:cubicBezTo>
                      <a:pt x="1496" y="349"/>
                      <a:pt x="1486" y="353"/>
                      <a:pt x="1483" y="353"/>
                    </a:cubicBezTo>
                    <a:cubicBezTo>
                      <a:pt x="1482" y="353"/>
                      <a:pt x="1481" y="352"/>
                      <a:pt x="1481" y="352"/>
                    </a:cubicBezTo>
                    <a:lnTo>
                      <a:pt x="1480" y="347"/>
                    </a:lnTo>
                    <a:cubicBezTo>
                      <a:pt x="1488" y="344"/>
                      <a:pt x="1497" y="342"/>
                      <a:pt x="1506" y="341"/>
                    </a:cubicBezTo>
                    <a:close/>
                    <a:moveTo>
                      <a:pt x="53" y="336"/>
                    </a:moveTo>
                    <a:cubicBezTo>
                      <a:pt x="51" y="345"/>
                      <a:pt x="50" y="354"/>
                      <a:pt x="50" y="363"/>
                    </a:cubicBezTo>
                    <a:lnTo>
                      <a:pt x="53" y="363"/>
                    </a:lnTo>
                    <a:cubicBezTo>
                      <a:pt x="56" y="363"/>
                      <a:pt x="56" y="349"/>
                      <a:pt x="56" y="336"/>
                    </a:cubicBezTo>
                    <a:close/>
                    <a:moveTo>
                      <a:pt x="741" y="437"/>
                    </a:moveTo>
                    <a:cubicBezTo>
                      <a:pt x="738" y="446"/>
                      <a:pt x="737" y="455"/>
                      <a:pt x="737" y="464"/>
                    </a:cubicBezTo>
                    <a:cubicBezTo>
                      <a:pt x="737" y="469"/>
                      <a:pt x="738" y="472"/>
                      <a:pt x="739" y="472"/>
                    </a:cubicBezTo>
                    <a:cubicBezTo>
                      <a:pt x="740" y="472"/>
                      <a:pt x="742" y="466"/>
                      <a:pt x="743" y="450"/>
                    </a:cubicBezTo>
                    <a:cubicBezTo>
                      <a:pt x="743" y="437"/>
                      <a:pt x="743" y="437"/>
                      <a:pt x="741" y="437"/>
                    </a:cubicBezTo>
                    <a:close/>
                    <a:moveTo>
                      <a:pt x="1613" y="607"/>
                    </a:moveTo>
                    <a:cubicBezTo>
                      <a:pt x="1619" y="607"/>
                      <a:pt x="1619" y="609"/>
                      <a:pt x="1619" y="609"/>
                    </a:cubicBezTo>
                    <a:cubicBezTo>
                      <a:pt x="1620" y="612"/>
                      <a:pt x="1620" y="612"/>
                      <a:pt x="1607" y="613"/>
                    </a:cubicBezTo>
                    <a:cubicBezTo>
                      <a:pt x="1607" y="613"/>
                      <a:pt x="1601" y="614"/>
                      <a:pt x="1597" y="614"/>
                    </a:cubicBezTo>
                    <a:cubicBezTo>
                      <a:pt x="1595" y="614"/>
                      <a:pt x="1593" y="614"/>
                      <a:pt x="1593" y="613"/>
                    </a:cubicBezTo>
                    <a:lnTo>
                      <a:pt x="1606" y="608"/>
                    </a:lnTo>
                    <a:cubicBezTo>
                      <a:pt x="1609" y="607"/>
                      <a:pt x="1611" y="607"/>
                      <a:pt x="1613" y="607"/>
                    </a:cubicBezTo>
                    <a:close/>
                    <a:moveTo>
                      <a:pt x="1624" y="642"/>
                    </a:moveTo>
                    <a:lnTo>
                      <a:pt x="1637" y="643"/>
                    </a:lnTo>
                    <a:lnTo>
                      <a:pt x="1637" y="647"/>
                    </a:lnTo>
                    <a:cubicBezTo>
                      <a:pt x="1629" y="648"/>
                      <a:pt x="1621" y="650"/>
                      <a:pt x="1616" y="650"/>
                    </a:cubicBezTo>
                    <a:cubicBezTo>
                      <a:pt x="1613" y="650"/>
                      <a:pt x="1611" y="649"/>
                      <a:pt x="1611" y="648"/>
                    </a:cubicBezTo>
                    <a:lnTo>
                      <a:pt x="1624" y="642"/>
                    </a:lnTo>
                    <a:close/>
                    <a:moveTo>
                      <a:pt x="1540" y="679"/>
                    </a:moveTo>
                    <a:cubicBezTo>
                      <a:pt x="1542" y="679"/>
                      <a:pt x="1544" y="679"/>
                      <a:pt x="1548" y="679"/>
                    </a:cubicBezTo>
                    <a:cubicBezTo>
                      <a:pt x="1562" y="680"/>
                      <a:pt x="1562" y="684"/>
                      <a:pt x="1548" y="686"/>
                    </a:cubicBezTo>
                    <a:cubicBezTo>
                      <a:pt x="1543" y="686"/>
                      <a:pt x="1540" y="687"/>
                      <a:pt x="1538" y="687"/>
                    </a:cubicBezTo>
                    <a:cubicBezTo>
                      <a:pt x="1536" y="687"/>
                      <a:pt x="1536" y="686"/>
                      <a:pt x="1535" y="685"/>
                    </a:cubicBezTo>
                    <a:cubicBezTo>
                      <a:pt x="1535" y="680"/>
                      <a:pt x="1535" y="679"/>
                      <a:pt x="1540" y="679"/>
                    </a:cubicBezTo>
                    <a:close/>
                    <a:moveTo>
                      <a:pt x="1492" y="704"/>
                    </a:moveTo>
                    <a:cubicBezTo>
                      <a:pt x="1489" y="704"/>
                      <a:pt x="1487" y="705"/>
                      <a:pt x="1484" y="705"/>
                    </a:cubicBezTo>
                    <a:cubicBezTo>
                      <a:pt x="1483" y="705"/>
                      <a:pt x="1482" y="706"/>
                      <a:pt x="1482" y="706"/>
                    </a:cubicBezTo>
                    <a:lnTo>
                      <a:pt x="1482" y="706"/>
                    </a:lnTo>
                    <a:cubicBezTo>
                      <a:pt x="1484" y="706"/>
                      <a:pt x="1487" y="705"/>
                      <a:pt x="1492" y="704"/>
                    </a:cubicBezTo>
                    <a:close/>
                    <a:moveTo>
                      <a:pt x="1482" y="706"/>
                    </a:moveTo>
                    <a:cubicBezTo>
                      <a:pt x="1478" y="707"/>
                      <a:pt x="1476" y="708"/>
                      <a:pt x="1476" y="708"/>
                    </a:cubicBezTo>
                    <a:cubicBezTo>
                      <a:pt x="1477" y="708"/>
                      <a:pt x="1479" y="707"/>
                      <a:pt x="1482" y="706"/>
                    </a:cubicBezTo>
                    <a:close/>
                    <a:moveTo>
                      <a:pt x="1551" y="701"/>
                    </a:moveTo>
                    <a:lnTo>
                      <a:pt x="1551" y="704"/>
                    </a:lnTo>
                    <a:cubicBezTo>
                      <a:pt x="1552" y="707"/>
                      <a:pt x="1552" y="707"/>
                      <a:pt x="1538" y="710"/>
                    </a:cubicBezTo>
                    <a:lnTo>
                      <a:pt x="1538" y="706"/>
                    </a:lnTo>
                    <a:lnTo>
                      <a:pt x="1551" y="701"/>
                    </a:lnTo>
                    <a:close/>
                    <a:moveTo>
                      <a:pt x="1528" y="730"/>
                    </a:moveTo>
                    <a:cubicBezTo>
                      <a:pt x="1528" y="731"/>
                      <a:pt x="1530" y="732"/>
                      <a:pt x="1532" y="732"/>
                    </a:cubicBezTo>
                    <a:cubicBezTo>
                      <a:pt x="1535" y="732"/>
                      <a:pt x="1536" y="730"/>
                      <a:pt x="1528" y="730"/>
                    </a:cubicBezTo>
                    <a:close/>
                    <a:moveTo>
                      <a:pt x="1554" y="732"/>
                    </a:moveTo>
                    <a:lnTo>
                      <a:pt x="1555" y="735"/>
                    </a:lnTo>
                    <a:cubicBezTo>
                      <a:pt x="1555" y="738"/>
                      <a:pt x="1555" y="738"/>
                      <a:pt x="1542" y="740"/>
                    </a:cubicBezTo>
                    <a:lnTo>
                      <a:pt x="1542" y="737"/>
                    </a:lnTo>
                    <a:lnTo>
                      <a:pt x="1554" y="732"/>
                    </a:lnTo>
                    <a:close/>
                    <a:moveTo>
                      <a:pt x="1584" y="759"/>
                    </a:moveTo>
                    <a:lnTo>
                      <a:pt x="1584" y="762"/>
                    </a:lnTo>
                    <a:cubicBezTo>
                      <a:pt x="1585" y="765"/>
                      <a:pt x="1572" y="767"/>
                      <a:pt x="1572" y="767"/>
                    </a:cubicBezTo>
                    <a:cubicBezTo>
                      <a:pt x="1572" y="767"/>
                      <a:pt x="1568" y="768"/>
                      <a:pt x="1564" y="768"/>
                    </a:cubicBezTo>
                    <a:cubicBezTo>
                      <a:pt x="1561" y="768"/>
                      <a:pt x="1558" y="767"/>
                      <a:pt x="1558" y="766"/>
                    </a:cubicBezTo>
                    <a:cubicBezTo>
                      <a:pt x="1567" y="762"/>
                      <a:pt x="1575" y="760"/>
                      <a:pt x="1584" y="759"/>
                    </a:cubicBezTo>
                    <a:close/>
                    <a:moveTo>
                      <a:pt x="1587" y="885"/>
                    </a:moveTo>
                    <a:cubicBezTo>
                      <a:pt x="1600" y="886"/>
                      <a:pt x="1613" y="887"/>
                      <a:pt x="1600" y="888"/>
                    </a:cubicBezTo>
                    <a:cubicBezTo>
                      <a:pt x="1595" y="889"/>
                      <a:pt x="1590" y="890"/>
                      <a:pt x="1585" y="890"/>
                    </a:cubicBezTo>
                    <a:cubicBezTo>
                      <a:pt x="1581" y="890"/>
                      <a:pt x="1578" y="890"/>
                      <a:pt x="1574" y="889"/>
                    </a:cubicBezTo>
                    <a:cubicBezTo>
                      <a:pt x="1574" y="889"/>
                      <a:pt x="1561" y="888"/>
                      <a:pt x="1573" y="886"/>
                    </a:cubicBezTo>
                    <a:lnTo>
                      <a:pt x="1573" y="886"/>
                    </a:lnTo>
                    <a:lnTo>
                      <a:pt x="1573" y="887"/>
                    </a:lnTo>
                    <a:lnTo>
                      <a:pt x="1587" y="885"/>
                    </a:lnTo>
                    <a:close/>
                    <a:moveTo>
                      <a:pt x="1651" y="981"/>
                    </a:moveTo>
                    <a:cubicBezTo>
                      <a:pt x="1656" y="981"/>
                      <a:pt x="1661" y="981"/>
                      <a:pt x="1665" y="982"/>
                    </a:cubicBezTo>
                    <a:cubicBezTo>
                      <a:pt x="1665" y="986"/>
                      <a:pt x="1665" y="986"/>
                      <a:pt x="1653" y="988"/>
                    </a:cubicBezTo>
                    <a:cubicBezTo>
                      <a:pt x="1648" y="989"/>
                      <a:pt x="1643" y="989"/>
                      <a:pt x="1639" y="989"/>
                    </a:cubicBezTo>
                    <a:cubicBezTo>
                      <a:pt x="1631" y="989"/>
                      <a:pt x="1626" y="988"/>
                      <a:pt x="1626" y="986"/>
                    </a:cubicBezTo>
                    <a:cubicBezTo>
                      <a:pt x="1625" y="983"/>
                      <a:pt x="1638" y="981"/>
                      <a:pt x="1651" y="981"/>
                    </a:cubicBezTo>
                    <a:close/>
                    <a:moveTo>
                      <a:pt x="1726" y="1411"/>
                    </a:moveTo>
                    <a:cubicBezTo>
                      <a:pt x="1729" y="1411"/>
                      <a:pt x="1731" y="1412"/>
                      <a:pt x="1731" y="1413"/>
                    </a:cubicBezTo>
                    <a:cubicBezTo>
                      <a:pt x="1753" y="1415"/>
                      <a:pt x="1740" y="1418"/>
                      <a:pt x="1720" y="1418"/>
                    </a:cubicBezTo>
                    <a:cubicBezTo>
                      <a:pt x="1716" y="1418"/>
                      <a:pt x="1711" y="1418"/>
                      <a:pt x="1705" y="1417"/>
                    </a:cubicBezTo>
                    <a:cubicBezTo>
                      <a:pt x="1678" y="1417"/>
                      <a:pt x="1678" y="1417"/>
                      <a:pt x="1704" y="1414"/>
                    </a:cubicBezTo>
                    <a:cubicBezTo>
                      <a:pt x="1713" y="1413"/>
                      <a:pt x="1721" y="1411"/>
                      <a:pt x="1726" y="1411"/>
                    </a:cubicBezTo>
                    <a:close/>
                    <a:moveTo>
                      <a:pt x="791" y="33"/>
                    </a:moveTo>
                    <a:cubicBezTo>
                      <a:pt x="790" y="33"/>
                      <a:pt x="789" y="40"/>
                      <a:pt x="791" y="56"/>
                    </a:cubicBezTo>
                    <a:cubicBezTo>
                      <a:pt x="791" y="81"/>
                      <a:pt x="791" y="81"/>
                      <a:pt x="784" y="81"/>
                    </a:cubicBezTo>
                    <a:cubicBezTo>
                      <a:pt x="781" y="81"/>
                      <a:pt x="779" y="81"/>
                      <a:pt x="779" y="68"/>
                    </a:cubicBezTo>
                    <a:cubicBezTo>
                      <a:pt x="779" y="54"/>
                      <a:pt x="779" y="54"/>
                      <a:pt x="772" y="54"/>
                    </a:cubicBezTo>
                    <a:cubicBezTo>
                      <a:pt x="763" y="54"/>
                      <a:pt x="753" y="94"/>
                      <a:pt x="751" y="120"/>
                    </a:cubicBezTo>
                    <a:cubicBezTo>
                      <a:pt x="751" y="133"/>
                      <a:pt x="751" y="140"/>
                      <a:pt x="750" y="140"/>
                    </a:cubicBezTo>
                    <a:cubicBezTo>
                      <a:pt x="750" y="140"/>
                      <a:pt x="749" y="133"/>
                      <a:pt x="747" y="120"/>
                    </a:cubicBezTo>
                    <a:cubicBezTo>
                      <a:pt x="747" y="107"/>
                      <a:pt x="744" y="106"/>
                      <a:pt x="741" y="106"/>
                    </a:cubicBezTo>
                    <a:cubicBezTo>
                      <a:pt x="741" y="94"/>
                      <a:pt x="744" y="94"/>
                      <a:pt x="747" y="94"/>
                    </a:cubicBezTo>
                    <a:lnTo>
                      <a:pt x="747" y="80"/>
                    </a:lnTo>
                    <a:cubicBezTo>
                      <a:pt x="746" y="67"/>
                      <a:pt x="744" y="60"/>
                      <a:pt x="743" y="60"/>
                    </a:cubicBezTo>
                    <a:cubicBezTo>
                      <a:pt x="741" y="60"/>
                      <a:pt x="740" y="67"/>
                      <a:pt x="738" y="80"/>
                    </a:cubicBezTo>
                    <a:cubicBezTo>
                      <a:pt x="737" y="86"/>
                      <a:pt x="736" y="89"/>
                      <a:pt x="735" y="89"/>
                    </a:cubicBezTo>
                    <a:cubicBezTo>
                      <a:pt x="734" y="89"/>
                      <a:pt x="733" y="86"/>
                      <a:pt x="732" y="79"/>
                    </a:cubicBezTo>
                    <a:cubicBezTo>
                      <a:pt x="729" y="70"/>
                      <a:pt x="727" y="61"/>
                      <a:pt x="726" y="61"/>
                    </a:cubicBezTo>
                    <a:cubicBezTo>
                      <a:pt x="725" y="61"/>
                      <a:pt x="725" y="63"/>
                      <a:pt x="725" y="67"/>
                    </a:cubicBezTo>
                    <a:cubicBezTo>
                      <a:pt x="725" y="67"/>
                      <a:pt x="719" y="66"/>
                      <a:pt x="716" y="52"/>
                    </a:cubicBezTo>
                    <a:cubicBezTo>
                      <a:pt x="710" y="52"/>
                      <a:pt x="707" y="52"/>
                      <a:pt x="707" y="66"/>
                    </a:cubicBezTo>
                    <a:cubicBezTo>
                      <a:pt x="707" y="79"/>
                      <a:pt x="704" y="79"/>
                      <a:pt x="700" y="79"/>
                    </a:cubicBezTo>
                    <a:cubicBezTo>
                      <a:pt x="700" y="79"/>
                      <a:pt x="699" y="79"/>
                      <a:pt x="699" y="79"/>
                    </a:cubicBezTo>
                    <a:cubicBezTo>
                      <a:pt x="696" y="79"/>
                      <a:pt x="695" y="80"/>
                      <a:pt x="695" y="91"/>
                    </a:cubicBezTo>
                    <a:cubicBezTo>
                      <a:pt x="695" y="105"/>
                      <a:pt x="691" y="118"/>
                      <a:pt x="685" y="118"/>
                    </a:cubicBezTo>
                    <a:cubicBezTo>
                      <a:pt x="682" y="123"/>
                      <a:pt x="681" y="126"/>
                      <a:pt x="680" y="126"/>
                    </a:cubicBezTo>
                    <a:cubicBezTo>
                      <a:pt x="678" y="126"/>
                      <a:pt x="678" y="120"/>
                      <a:pt x="676" y="105"/>
                    </a:cubicBezTo>
                    <a:cubicBezTo>
                      <a:pt x="676" y="91"/>
                      <a:pt x="672" y="91"/>
                      <a:pt x="669" y="91"/>
                    </a:cubicBezTo>
                    <a:cubicBezTo>
                      <a:pt x="669" y="91"/>
                      <a:pt x="667" y="90"/>
                      <a:pt x="663" y="78"/>
                    </a:cubicBezTo>
                    <a:cubicBezTo>
                      <a:pt x="662" y="74"/>
                      <a:pt x="662" y="72"/>
                      <a:pt x="661" y="72"/>
                    </a:cubicBezTo>
                    <a:cubicBezTo>
                      <a:pt x="660" y="72"/>
                      <a:pt x="660" y="82"/>
                      <a:pt x="660" y="90"/>
                    </a:cubicBezTo>
                    <a:lnTo>
                      <a:pt x="660" y="117"/>
                    </a:lnTo>
                    <a:cubicBezTo>
                      <a:pt x="657" y="117"/>
                      <a:pt x="654" y="90"/>
                      <a:pt x="654" y="77"/>
                    </a:cubicBezTo>
                    <a:cubicBezTo>
                      <a:pt x="653" y="64"/>
                      <a:pt x="652" y="58"/>
                      <a:pt x="651" y="58"/>
                    </a:cubicBezTo>
                    <a:cubicBezTo>
                      <a:pt x="651" y="58"/>
                      <a:pt x="651" y="64"/>
                      <a:pt x="651" y="77"/>
                    </a:cubicBezTo>
                    <a:cubicBezTo>
                      <a:pt x="651" y="86"/>
                      <a:pt x="649" y="96"/>
                      <a:pt x="646" y="96"/>
                    </a:cubicBezTo>
                    <a:cubicBezTo>
                      <a:pt x="645" y="96"/>
                      <a:pt x="644" y="94"/>
                      <a:pt x="642" y="90"/>
                    </a:cubicBezTo>
                    <a:cubicBezTo>
                      <a:pt x="635" y="90"/>
                      <a:pt x="629" y="89"/>
                      <a:pt x="629" y="77"/>
                    </a:cubicBezTo>
                    <a:cubicBezTo>
                      <a:pt x="628" y="72"/>
                      <a:pt x="627" y="71"/>
                      <a:pt x="626" y="71"/>
                    </a:cubicBezTo>
                    <a:cubicBezTo>
                      <a:pt x="624" y="71"/>
                      <a:pt x="623" y="76"/>
                      <a:pt x="623" y="76"/>
                    </a:cubicBezTo>
                    <a:cubicBezTo>
                      <a:pt x="621" y="83"/>
                      <a:pt x="620" y="86"/>
                      <a:pt x="617" y="86"/>
                    </a:cubicBezTo>
                    <a:cubicBezTo>
                      <a:pt x="615" y="86"/>
                      <a:pt x="612" y="83"/>
                      <a:pt x="607" y="76"/>
                    </a:cubicBezTo>
                    <a:cubicBezTo>
                      <a:pt x="599" y="62"/>
                      <a:pt x="595" y="56"/>
                      <a:pt x="593" y="56"/>
                    </a:cubicBezTo>
                    <a:cubicBezTo>
                      <a:pt x="591" y="56"/>
                      <a:pt x="591" y="62"/>
                      <a:pt x="591" y="76"/>
                    </a:cubicBezTo>
                    <a:cubicBezTo>
                      <a:pt x="591" y="83"/>
                      <a:pt x="591" y="91"/>
                      <a:pt x="591" y="91"/>
                    </a:cubicBezTo>
                    <a:cubicBezTo>
                      <a:pt x="590" y="91"/>
                      <a:pt x="590" y="87"/>
                      <a:pt x="588" y="76"/>
                    </a:cubicBezTo>
                    <a:cubicBezTo>
                      <a:pt x="587" y="72"/>
                      <a:pt x="587" y="70"/>
                      <a:pt x="586" y="70"/>
                    </a:cubicBezTo>
                    <a:cubicBezTo>
                      <a:pt x="584" y="70"/>
                      <a:pt x="580" y="79"/>
                      <a:pt x="576" y="88"/>
                    </a:cubicBezTo>
                    <a:cubicBezTo>
                      <a:pt x="574" y="106"/>
                      <a:pt x="572" y="123"/>
                      <a:pt x="572" y="141"/>
                    </a:cubicBezTo>
                    <a:cubicBezTo>
                      <a:pt x="572" y="157"/>
                      <a:pt x="572" y="163"/>
                      <a:pt x="571" y="163"/>
                    </a:cubicBezTo>
                    <a:cubicBezTo>
                      <a:pt x="570" y="163"/>
                      <a:pt x="569" y="160"/>
                      <a:pt x="567" y="154"/>
                    </a:cubicBezTo>
                    <a:cubicBezTo>
                      <a:pt x="563" y="154"/>
                      <a:pt x="560" y="141"/>
                      <a:pt x="560" y="127"/>
                    </a:cubicBezTo>
                    <a:cubicBezTo>
                      <a:pt x="560" y="114"/>
                      <a:pt x="563" y="114"/>
                      <a:pt x="563" y="114"/>
                    </a:cubicBezTo>
                    <a:lnTo>
                      <a:pt x="567" y="114"/>
                    </a:lnTo>
                    <a:cubicBezTo>
                      <a:pt x="567" y="102"/>
                      <a:pt x="567" y="88"/>
                      <a:pt x="560" y="88"/>
                    </a:cubicBezTo>
                    <a:cubicBezTo>
                      <a:pt x="559" y="81"/>
                      <a:pt x="557" y="78"/>
                      <a:pt x="556" y="78"/>
                    </a:cubicBezTo>
                    <a:cubicBezTo>
                      <a:pt x="555" y="78"/>
                      <a:pt x="554" y="81"/>
                      <a:pt x="554" y="87"/>
                    </a:cubicBezTo>
                    <a:cubicBezTo>
                      <a:pt x="551" y="75"/>
                      <a:pt x="545" y="74"/>
                      <a:pt x="539" y="74"/>
                    </a:cubicBezTo>
                    <a:cubicBezTo>
                      <a:pt x="538" y="74"/>
                      <a:pt x="537" y="74"/>
                      <a:pt x="537" y="74"/>
                    </a:cubicBezTo>
                    <a:cubicBezTo>
                      <a:pt x="528" y="74"/>
                      <a:pt x="522" y="68"/>
                      <a:pt x="520" y="60"/>
                    </a:cubicBezTo>
                    <a:cubicBezTo>
                      <a:pt x="514" y="60"/>
                      <a:pt x="511" y="60"/>
                      <a:pt x="511" y="72"/>
                    </a:cubicBezTo>
                    <a:cubicBezTo>
                      <a:pt x="511" y="88"/>
                      <a:pt x="510" y="95"/>
                      <a:pt x="509" y="95"/>
                    </a:cubicBezTo>
                    <a:cubicBezTo>
                      <a:pt x="508" y="95"/>
                      <a:pt x="507" y="91"/>
                      <a:pt x="507" y="86"/>
                    </a:cubicBezTo>
                    <a:cubicBezTo>
                      <a:pt x="506" y="69"/>
                      <a:pt x="490" y="57"/>
                      <a:pt x="477" y="57"/>
                    </a:cubicBezTo>
                    <a:cubicBezTo>
                      <a:pt x="469" y="57"/>
                      <a:pt x="463" y="62"/>
                      <a:pt x="461" y="71"/>
                    </a:cubicBezTo>
                    <a:lnTo>
                      <a:pt x="455" y="71"/>
                    </a:lnTo>
                    <a:cubicBezTo>
                      <a:pt x="452" y="64"/>
                      <a:pt x="445" y="61"/>
                      <a:pt x="439" y="61"/>
                    </a:cubicBezTo>
                    <a:cubicBezTo>
                      <a:pt x="433" y="61"/>
                      <a:pt x="428" y="64"/>
                      <a:pt x="427" y="70"/>
                    </a:cubicBezTo>
                    <a:lnTo>
                      <a:pt x="418" y="70"/>
                    </a:lnTo>
                    <a:cubicBezTo>
                      <a:pt x="414" y="63"/>
                      <a:pt x="412" y="60"/>
                      <a:pt x="410" y="60"/>
                    </a:cubicBezTo>
                    <a:cubicBezTo>
                      <a:pt x="408" y="60"/>
                      <a:pt x="406" y="63"/>
                      <a:pt x="405" y="70"/>
                    </a:cubicBezTo>
                    <a:cubicBezTo>
                      <a:pt x="403" y="79"/>
                      <a:pt x="402" y="88"/>
                      <a:pt x="402" y="88"/>
                    </a:cubicBezTo>
                    <a:cubicBezTo>
                      <a:pt x="402" y="88"/>
                      <a:pt x="402" y="86"/>
                      <a:pt x="402" y="83"/>
                    </a:cubicBezTo>
                    <a:cubicBezTo>
                      <a:pt x="402" y="69"/>
                      <a:pt x="395" y="69"/>
                      <a:pt x="383" y="69"/>
                    </a:cubicBezTo>
                    <a:cubicBezTo>
                      <a:pt x="371" y="69"/>
                      <a:pt x="371" y="69"/>
                      <a:pt x="374" y="81"/>
                    </a:cubicBezTo>
                    <a:cubicBezTo>
                      <a:pt x="370" y="85"/>
                      <a:pt x="368" y="87"/>
                      <a:pt x="366" y="87"/>
                    </a:cubicBezTo>
                    <a:cubicBezTo>
                      <a:pt x="362" y="87"/>
                      <a:pt x="362" y="77"/>
                      <a:pt x="362" y="68"/>
                    </a:cubicBezTo>
                    <a:cubicBezTo>
                      <a:pt x="363" y="56"/>
                      <a:pt x="363" y="50"/>
                      <a:pt x="361" y="50"/>
                    </a:cubicBezTo>
                    <a:cubicBezTo>
                      <a:pt x="360" y="50"/>
                      <a:pt x="357" y="60"/>
                      <a:pt x="355" y="81"/>
                    </a:cubicBezTo>
                    <a:cubicBezTo>
                      <a:pt x="353" y="96"/>
                      <a:pt x="351" y="103"/>
                      <a:pt x="349" y="103"/>
                    </a:cubicBezTo>
                    <a:cubicBezTo>
                      <a:pt x="347" y="103"/>
                      <a:pt x="346" y="99"/>
                      <a:pt x="346" y="94"/>
                    </a:cubicBezTo>
                    <a:cubicBezTo>
                      <a:pt x="346" y="81"/>
                      <a:pt x="349" y="81"/>
                      <a:pt x="353" y="81"/>
                    </a:cubicBezTo>
                    <a:lnTo>
                      <a:pt x="353" y="54"/>
                    </a:lnTo>
                    <a:cubicBezTo>
                      <a:pt x="349" y="54"/>
                      <a:pt x="349" y="54"/>
                      <a:pt x="346" y="68"/>
                    </a:cubicBezTo>
                    <a:cubicBezTo>
                      <a:pt x="346" y="68"/>
                      <a:pt x="342" y="68"/>
                      <a:pt x="339" y="81"/>
                    </a:cubicBezTo>
                    <a:cubicBezTo>
                      <a:pt x="337" y="94"/>
                      <a:pt x="337" y="107"/>
                      <a:pt x="339" y="121"/>
                    </a:cubicBezTo>
                    <a:cubicBezTo>
                      <a:pt x="342" y="134"/>
                      <a:pt x="339" y="134"/>
                      <a:pt x="337" y="134"/>
                    </a:cubicBezTo>
                    <a:cubicBezTo>
                      <a:pt x="331" y="121"/>
                      <a:pt x="330" y="107"/>
                      <a:pt x="333" y="94"/>
                    </a:cubicBezTo>
                    <a:cubicBezTo>
                      <a:pt x="337" y="94"/>
                      <a:pt x="337" y="80"/>
                      <a:pt x="337" y="68"/>
                    </a:cubicBezTo>
                    <a:cubicBezTo>
                      <a:pt x="337" y="65"/>
                      <a:pt x="336" y="64"/>
                      <a:pt x="335" y="64"/>
                    </a:cubicBezTo>
                    <a:cubicBezTo>
                      <a:pt x="331" y="64"/>
                      <a:pt x="321" y="85"/>
                      <a:pt x="318" y="107"/>
                    </a:cubicBezTo>
                    <a:lnTo>
                      <a:pt x="318" y="94"/>
                    </a:lnTo>
                    <a:cubicBezTo>
                      <a:pt x="318" y="80"/>
                      <a:pt x="311" y="80"/>
                      <a:pt x="305" y="80"/>
                    </a:cubicBezTo>
                    <a:cubicBezTo>
                      <a:pt x="304" y="80"/>
                      <a:pt x="303" y="80"/>
                      <a:pt x="302" y="80"/>
                    </a:cubicBezTo>
                    <a:cubicBezTo>
                      <a:pt x="298" y="80"/>
                      <a:pt x="296" y="82"/>
                      <a:pt x="296" y="93"/>
                    </a:cubicBezTo>
                    <a:cubicBezTo>
                      <a:pt x="296" y="106"/>
                      <a:pt x="296" y="120"/>
                      <a:pt x="293" y="120"/>
                    </a:cubicBezTo>
                    <a:cubicBezTo>
                      <a:pt x="296" y="120"/>
                      <a:pt x="296" y="133"/>
                      <a:pt x="296" y="145"/>
                    </a:cubicBezTo>
                    <a:cubicBezTo>
                      <a:pt x="292" y="137"/>
                      <a:pt x="289" y="129"/>
                      <a:pt x="286" y="120"/>
                    </a:cubicBezTo>
                    <a:cubicBezTo>
                      <a:pt x="281" y="93"/>
                      <a:pt x="274" y="79"/>
                      <a:pt x="262" y="78"/>
                    </a:cubicBezTo>
                    <a:cubicBezTo>
                      <a:pt x="261" y="78"/>
                      <a:pt x="259" y="78"/>
                      <a:pt x="258" y="78"/>
                    </a:cubicBezTo>
                    <a:cubicBezTo>
                      <a:pt x="251" y="78"/>
                      <a:pt x="245" y="72"/>
                      <a:pt x="243" y="65"/>
                    </a:cubicBezTo>
                    <a:cubicBezTo>
                      <a:pt x="237" y="65"/>
                      <a:pt x="234" y="65"/>
                      <a:pt x="234" y="78"/>
                    </a:cubicBezTo>
                    <a:lnTo>
                      <a:pt x="228" y="77"/>
                    </a:lnTo>
                    <a:cubicBezTo>
                      <a:pt x="226" y="71"/>
                      <a:pt x="224" y="67"/>
                      <a:pt x="222" y="67"/>
                    </a:cubicBezTo>
                    <a:cubicBezTo>
                      <a:pt x="220" y="67"/>
                      <a:pt x="218" y="70"/>
                      <a:pt x="218" y="77"/>
                    </a:cubicBezTo>
                    <a:cubicBezTo>
                      <a:pt x="217" y="81"/>
                      <a:pt x="216" y="83"/>
                      <a:pt x="215" y="83"/>
                    </a:cubicBezTo>
                    <a:cubicBezTo>
                      <a:pt x="213" y="83"/>
                      <a:pt x="211" y="77"/>
                      <a:pt x="209" y="77"/>
                    </a:cubicBezTo>
                    <a:cubicBezTo>
                      <a:pt x="206" y="65"/>
                      <a:pt x="204" y="58"/>
                      <a:pt x="204" y="58"/>
                    </a:cubicBezTo>
                    <a:lnTo>
                      <a:pt x="204" y="58"/>
                    </a:lnTo>
                    <a:cubicBezTo>
                      <a:pt x="203" y="58"/>
                      <a:pt x="204" y="68"/>
                      <a:pt x="206" y="90"/>
                    </a:cubicBezTo>
                    <a:cubicBezTo>
                      <a:pt x="206" y="103"/>
                      <a:pt x="212" y="116"/>
                      <a:pt x="215" y="117"/>
                    </a:cubicBezTo>
                    <a:lnTo>
                      <a:pt x="225" y="117"/>
                    </a:lnTo>
                    <a:lnTo>
                      <a:pt x="215" y="130"/>
                    </a:lnTo>
                    <a:cubicBezTo>
                      <a:pt x="212" y="130"/>
                      <a:pt x="206" y="143"/>
                      <a:pt x="206" y="157"/>
                    </a:cubicBezTo>
                    <a:cubicBezTo>
                      <a:pt x="206" y="157"/>
                      <a:pt x="206" y="169"/>
                      <a:pt x="202" y="169"/>
                    </a:cubicBezTo>
                    <a:lnTo>
                      <a:pt x="202" y="143"/>
                    </a:lnTo>
                    <a:cubicBezTo>
                      <a:pt x="206" y="130"/>
                      <a:pt x="207" y="116"/>
                      <a:pt x="206" y="103"/>
                    </a:cubicBezTo>
                    <a:cubicBezTo>
                      <a:pt x="204" y="87"/>
                      <a:pt x="199" y="75"/>
                      <a:pt x="196" y="75"/>
                    </a:cubicBezTo>
                    <a:cubicBezTo>
                      <a:pt x="195" y="75"/>
                      <a:pt x="193" y="80"/>
                      <a:pt x="193" y="89"/>
                    </a:cubicBezTo>
                    <a:cubicBezTo>
                      <a:pt x="190" y="89"/>
                      <a:pt x="190" y="89"/>
                      <a:pt x="188" y="76"/>
                    </a:cubicBezTo>
                    <a:cubicBezTo>
                      <a:pt x="188" y="71"/>
                      <a:pt x="187" y="67"/>
                      <a:pt x="186" y="67"/>
                    </a:cubicBezTo>
                    <a:cubicBezTo>
                      <a:pt x="185" y="67"/>
                      <a:pt x="183" y="74"/>
                      <a:pt x="181" y="89"/>
                    </a:cubicBezTo>
                    <a:cubicBezTo>
                      <a:pt x="179" y="103"/>
                      <a:pt x="178" y="109"/>
                      <a:pt x="176" y="109"/>
                    </a:cubicBezTo>
                    <a:cubicBezTo>
                      <a:pt x="175" y="109"/>
                      <a:pt x="173" y="102"/>
                      <a:pt x="172" y="89"/>
                    </a:cubicBezTo>
                    <a:cubicBezTo>
                      <a:pt x="168" y="73"/>
                      <a:pt x="162" y="67"/>
                      <a:pt x="158" y="67"/>
                    </a:cubicBezTo>
                    <a:cubicBezTo>
                      <a:pt x="155" y="67"/>
                      <a:pt x="153" y="70"/>
                      <a:pt x="153" y="75"/>
                    </a:cubicBezTo>
                    <a:cubicBezTo>
                      <a:pt x="153" y="90"/>
                      <a:pt x="150" y="97"/>
                      <a:pt x="147" y="97"/>
                    </a:cubicBezTo>
                    <a:cubicBezTo>
                      <a:pt x="144" y="97"/>
                      <a:pt x="142" y="94"/>
                      <a:pt x="141" y="88"/>
                    </a:cubicBezTo>
                    <a:cubicBezTo>
                      <a:pt x="139" y="81"/>
                      <a:pt x="137" y="78"/>
                      <a:pt x="136" y="78"/>
                    </a:cubicBezTo>
                    <a:cubicBezTo>
                      <a:pt x="134" y="78"/>
                      <a:pt x="133" y="81"/>
                      <a:pt x="132" y="88"/>
                    </a:cubicBezTo>
                    <a:cubicBezTo>
                      <a:pt x="132" y="79"/>
                      <a:pt x="130" y="69"/>
                      <a:pt x="128" y="69"/>
                    </a:cubicBezTo>
                    <a:cubicBezTo>
                      <a:pt x="127" y="69"/>
                      <a:pt x="126" y="71"/>
                      <a:pt x="125" y="75"/>
                    </a:cubicBezTo>
                    <a:cubicBezTo>
                      <a:pt x="125" y="75"/>
                      <a:pt x="121" y="75"/>
                      <a:pt x="125" y="87"/>
                    </a:cubicBezTo>
                    <a:cubicBezTo>
                      <a:pt x="125" y="87"/>
                      <a:pt x="121" y="100"/>
                      <a:pt x="118" y="114"/>
                    </a:cubicBezTo>
                    <a:cubicBezTo>
                      <a:pt x="121" y="114"/>
                      <a:pt x="121" y="127"/>
                      <a:pt x="121" y="141"/>
                    </a:cubicBezTo>
                    <a:cubicBezTo>
                      <a:pt x="121" y="144"/>
                      <a:pt x="121" y="145"/>
                      <a:pt x="120" y="145"/>
                    </a:cubicBezTo>
                    <a:cubicBezTo>
                      <a:pt x="116" y="145"/>
                      <a:pt x="108" y="130"/>
                      <a:pt x="104" y="100"/>
                    </a:cubicBezTo>
                    <a:lnTo>
                      <a:pt x="97" y="74"/>
                    </a:lnTo>
                    <a:lnTo>
                      <a:pt x="97" y="100"/>
                    </a:lnTo>
                    <a:cubicBezTo>
                      <a:pt x="93" y="99"/>
                      <a:pt x="91" y="99"/>
                      <a:pt x="91" y="87"/>
                    </a:cubicBezTo>
                    <a:cubicBezTo>
                      <a:pt x="91" y="74"/>
                      <a:pt x="91" y="74"/>
                      <a:pt x="88" y="74"/>
                    </a:cubicBezTo>
                    <a:cubicBezTo>
                      <a:pt x="88" y="74"/>
                      <a:pt x="84" y="74"/>
                      <a:pt x="84" y="86"/>
                    </a:cubicBezTo>
                    <a:cubicBezTo>
                      <a:pt x="84" y="102"/>
                      <a:pt x="84" y="108"/>
                      <a:pt x="84" y="108"/>
                    </a:cubicBezTo>
                    <a:cubicBezTo>
                      <a:pt x="83" y="108"/>
                      <a:pt x="82" y="105"/>
                      <a:pt x="81" y="99"/>
                    </a:cubicBezTo>
                    <a:cubicBezTo>
                      <a:pt x="79" y="86"/>
                      <a:pt x="78" y="79"/>
                      <a:pt x="77" y="79"/>
                    </a:cubicBezTo>
                    <a:cubicBezTo>
                      <a:pt x="75" y="79"/>
                      <a:pt x="74" y="86"/>
                      <a:pt x="72" y="99"/>
                    </a:cubicBezTo>
                    <a:cubicBezTo>
                      <a:pt x="72" y="112"/>
                      <a:pt x="72" y="119"/>
                      <a:pt x="72" y="119"/>
                    </a:cubicBezTo>
                    <a:cubicBezTo>
                      <a:pt x="71" y="119"/>
                      <a:pt x="70" y="112"/>
                      <a:pt x="69" y="99"/>
                    </a:cubicBezTo>
                    <a:cubicBezTo>
                      <a:pt x="69" y="86"/>
                      <a:pt x="65" y="72"/>
                      <a:pt x="63" y="72"/>
                    </a:cubicBezTo>
                    <a:lnTo>
                      <a:pt x="63" y="86"/>
                    </a:lnTo>
                    <a:cubicBezTo>
                      <a:pt x="63" y="101"/>
                      <a:pt x="62" y="107"/>
                      <a:pt x="60" y="107"/>
                    </a:cubicBezTo>
                    <a:cubicBezTo>
                      <a:pt x="59" y="107"/>
                      <a:pt x="58" y="104"/>
                      <a:pt x="56" y="98"/>
                    </a:cubicBezTo>
                    <a:cubicBezTo>
                      <a:pt x="56" y="92"/>
                      <a:pt x="56" y="89"/>
                      <a:pt x="54" y="89"/>
                    </a:cubicBezTo>
                    <a:cubicBezTo>
                      <a:pt x="52" y="89"/>
                      <a:pt x="50" y="92"/>
                      <a:pt x="47" y="98"/>
                    </a:cubicBezTo>
                    <a:cubicBezTo>
                      <a:pt x="41" y="98"/>
                      <a:pt x="37" y="98"/>
                      <a:pt x="37" y="85"/>
                    </a:cubicBezTo>
                    <a:cubicBezTo>
                      <a:pt x="37" y="72"/>
                      <a:pt x="37" y="65"/>
                      <a:pt x="37" y="65"/>
                    </a:cubicBezTo>
                    <a:cubicBezTo>
                      <a:pt x="37" y="65"/>
                      <a:pt x="36" y="72"/>
                      <a:pt x="35" y="85"/>
                    </a:cubicBezTo>
                    <a:cubicBezTo>
                      <a:pt x="33" y="91"/>
                      <a:pt x="33" y="95"/>
                      <a:pt x="31" y="95"/>
                    </a:cubicBezTo>
                    <a:cubicBezTo>
                      <a:pt x="30" y="95"/>
                      <a:pt x="28" y="91"/>
                      <a:pt x="25" y="85"/>
                    </a:cubicBezTo>
                    <a:cubicBezTo>
                      <a:pt x="24" y="78"/>
                      <a:pt x="23" y="75"/>
                      <a:pt x="23" y="75"/>
                    </a:cubicBezTo>
                    <a:cubicBezTo>
                      <a:pt x="22" y="75"/>
                      <a:pt x="21" y="78"/>
                      <a:pt x="19" y="85"/>
                    </a:cubicBezTo>
                    <a:cubicBezTo>
                      <a:pt x="19" y="111"/>
                      <a:pt x="19" y="124"/>
                      <a:pt x="22" y="124"/>
                    </a:cubicBezTo>
                    <a:cubicBezTo>
                      <a:pt x="25" y="124"/>
                      <a:pt x="25" y="124"/>
                      <a:pt x="25" y="137"/>
                    </a:cubicBezTo>
                    <a:lnTo>
                      <a:pt x="19" y="137"/>
                    </a:lnTo>
                    <a:cubicBezTo>
                      <a:pt x="16" y="137"/>
                      <a:pt x="13" y="137"/>
                      <a:pt x="7" y="150"/>
                    </a:cubicBezTo>
                    <a:cubicBezTo>
                      <a:pt x="2" y="161"/>
                      <a:pt x="1" y="179"/>
                      <a:pt x="3" y="179"/>
                    </a:cubicBezTo>
                    <a:cubicBezTo>
                      <a:pt x="4" y="179"/>
                      <a:pt x="5" y="178"/>
                      <a:pt x="6" y="176"/>
                    </a:cubicBezTo>
                    <a:lnTo>
                      <a:pt x="9" y="189"/>
                    </a:lnTo>
                    <a:cubicBezTo>
                      <a:pt x="9" y="209"/>
                      <a:pt x="11" y="219"/>
                      <a:pt x="13" y="219"/>
                    </a:cubicBezTo>
                    <a:cubicBezTo>
                      <a:pt x="14" y="219"/>
                      <a:pt x="16" y="209"/>
                      <a:pt x="16" y="189"/>
                    </a:cubicBezTo>
                    <a:cubicBezTo>
                      <a:pt x="16" y="168"/>
                      <a:pt x="16" y="158"/>
                      <a:pt x="16" y="158"/>
                    </a:cubicBezTo>
                    <a:cubicBezTo>
                      <a:pt x="17" y="158"/>
                      <a:pt x="17" y="165"/>
                      <a:pt x="18" y="177"/>
                    </a:cubicBezTo>
                    <a:cubicBezTo>
                      <a:pt x="18" y="203"/>
                      <a:pt x="22" y="204"/>
                      <a:pt x="25" y="204"/>
                    </a:cubicBezTo>
                    <a:cubicBezTo>
                      <a:pt x="28" y="204"/>
                      <a:pt x="28" y="204"/>
                      <a:pt x="28" y="216"/>
                    </a:cubicBezTo>
                    <a:cubicBezTo>
                      <a:pt x="28" y="229"/>
                      <a:pt x="31" y="243"/>
                      <a:pt x="34" y="243"/>
                    </a:cubicBezTo>
                    <a:cubicBezTo>
                      <a:pt x="37" y="243"/>
                      <a:pt x="37" y="243"/>
                      <a:pt x="37" y="229"/>
                    </a:cubicBezTo>
                    <a:cubicBezTo>
                      <a:pt x="36" y="224"/>
                      <a:pt x="36" y="221"/>
                      <a:pt x="37" y="221"/>
                    </a:cubicBezTo>
                    <a:cubicBezTo>
                      <a:pt x="39" y="221"/>
                      <a:pt x="42" y="228"/>
                      <a:pt x="43" y="243"/>
                    </a:cubicBezTo>
                    <a:cubicBezTo>
                      <a:pt x="44" y="249"/>
                      <a:pt x="45" y="252"/>
                      <a:pt x="46" y="252"/>
                    </a:cubicBezTo>
                    <a:cubicBezTo>
                      <a:pt x="46" y="252"/>
                      <a:pt x="46" y="246"/>
                      <a:pt x="46" y="231"/>
                    </a:cubicBezTo>
                    <a:cubicBezTo>
                      <a:pt x="46" y="217"/>
                      <a:pt x="48" y="210"/>
                      <a:pt x="50" y="210"/>
                    </a:cubicBezTo>
                    <a:cubicBezTo>
                      <a:pt x="52" y="210"/>
                      <a:pt x="55" y="217"/>
                      <a:pt x="56" y="231"/>
                    </a:cubicBezTo>
                    <a:lnTo>
                      <a:pt x="62" y="231"/>
                    </a:lnTo>
                    <a:cubicBezTo>
                      <a:pt x="65" y="231"/>
                      <a:pt x="65" y="217"/>
                      <a:pt x="65" y="205"/>
                    </a:cubicBezTo>
                    <a:cubicBezTo>
                      <a:pt x="65" y="189"/>
                      <a:pt x="65" y="182"/>
                      <a:pt x="66" y="182"/>
                    </a:cubicBezTo>
                    <a:cubicBezTo>
                      <a:pt x="67" y="182"/>
                      <a:pt x="67" y="186"/>
                      <a:pt x="69" y="191"/>
                    </a:cubicBezTo>
                    <a:cubicBezTo>
                      <a:pt x="70" y="200"/>
                      <a:pt x="71" y="209"/>
                      <a:pt x="71" y="218"/>
                    </a:cubicBezTo>
                    <a:cubicBezTo>
                      <a:pt x="71" y="231"/>
                      <a:pt x="74" y="232"/>
                      <a:pt x="78" y="232"/>
                    </a:cubicBezTo>
                    <a:cubicBezTo>
                      <a:pt x="81" y="232"/>
                      <a:pt x="87" y="232"/>
                      <a:pt x="87" y="218"/>
                    </a:cubicBezTo>
                    <a:lnTo>
                      <a:pt x="87" y="232"/>
                    </a:lnTo>
                    <a:cubicBezTo>
                      <a:pt x="89" y="232"/>
                      <a:pt x="90" y="238"/>
                      <a:pt x="90" y="238"/>
                    </a:cubicBezTo>
                    <a:cubicBezTo>
                      <a:pt x="90" y="238"/>
                      <a:pt x="90" y="236"/>
                      <a:pt x="90" y="232"/>
                    </a:cubicBezTo>
                    <a:cubicBezTo>
                      <a:pt x="90" y="232"/>
                      <a:pt x="93" y="232"/>
                      <a:pt x="99" y="245"/>
                    </a:cubicBezTo>
                    <a:cubicBezTo>
                      <a:pt x="100" y="248"/>
                      <a:pt x="102" y="249"/>
                      <a:pt x="103" y="249"/>
                    </a:cubicBezTo>
                    <a:cubicBezTo>
                      <a:pt x="109" y="249"/>
                      <a:pt x="113" y="228"/>
                      <a:pt x="106" y="206"/>
                    </a:cubicBezTo>
                    <a:lnTo>
                      <a:pt x="109" y="206"/>
                    </a:lnTo>
                    <a:cubicBezTo>
                      <a:pt x="112" y="206"/>
                      <a:pt x="112" y="192"/>
                      <a:pt x="112" y="192"/>
                    </a:cubicBezTo>
                    <a:cubicBezTo>
                      <a:pt x="112" y="182"/>
                      <a:pt x="114" y="180"/>
                      <a:pt x="116" y="180"/>
                    </a:cubicBezTo>
                    <a:cubicBezTo>
                      <a:pt x="117" y="180"/>
                      <a:pt x="117" y="180"/>
                      <a:pt x="118" y="180"/>
                    </a:cubicBezTo>
                    <a:lnTo>
                      <a:pt x="118" y="206"/>
                    </a:lnTo>
                    <a:cubicBezTo>
                      <a:pt x="116" y="229"/>
                      <a:pt x="118" y="243"/>
                      <a:pt x="120" y="243"/>
                    </a:cubicBezTo>
                    <a:cubicBezTo>
                      <a:pt x="121" y="243"/>
                      <a:pt x="123" y="236"/>
                      <a:pt x="125" y="219"/>
                    </a:cubicBezTo>
                    <a:lnTo>
                      <a:pt x="125" y="233"/>
                    </a:lnTo>
                    <a:cubicBezTo>
                      <a:pt x="125" y="240"/>
                      <a:pt x="125" y="243"/>
                      <a:pt x="127" y="243"/>
                    </a:cubicBezTo>
                    <a:cubicBezTo>
                      <a:pt x="128" y="243"/>
                      <a:pt x="130" y="240"/>
                      <a:pt x="134" y="233"/>
                    </a:cubicBezTo>
                    <a:cubicBezTo>
                      <a:pt x="137" y="233"/>
                      <a:pt x="141" y="207"/>
                      <a:pt x="141" y="194"/>
                    </a:cubicBezTo>
                    <a:cubicBezTo>
                      <a:pt x="141" y="180"/>
                      <a:pt x="143" y="180"/>
                      <a:pt x="143" y="180"/>
                    </a:cubicBezTo>
                    <a:cubicBezTo>
                      <a:pt x="146" y="180"/>
                      <a:pt x="146" y="180"/>
                      <a:pt x="146" y="194"/>
                    </a:cubicBezTo>
                    <a:cubicBezTo>
                      <a:pt x="146" y="207"/>
                      <a:pt x="148" y="214"/>
                      <a:pt x="150" y="214"/>
                    </a:cubicBezTo>
                    <a:cubicBezTo>
                      <a:pt x="152" y="214"/>
                      <a:pt x="154" y="207"/>
                      <a:pt x="155" y="194"/>
                    </a:cubicBezTo>
                    <a:lnTo>
                      <a:pt x="155" y="207"/>
                    </a:lnTo>
                    <a:cubicBezTo>
                      <a:pt x="155" y="217"/>
                      <a:pt x="157" y="226"/>
                      <a:pt x="163" y="226"/>
                    </a:cubicBezTo>
                    <a:cubicBezTo>
                      <a:pt x="166" y="226"/>
                      <a:pt x="170" y="224"/>
                      <a:pt x="174" y="220"/>
                    </a:cubicBezTo>
                    <a:cubicBezTo>
                      <a:pt x="187" y="222"/>
                      <a:pt x="196" y="222"/>
                      <a:pt x="196" y="235"/>
                    </a:cubicBezTo>
                    <a:cubicBezTo>
                      <a:pt x="196" y="238"/>
                      <a:pt x="196" y="239"/>
                      <a:pt x="197" y="239"/>
                    </a:cubicBezTo>
                    <a:cubicBezTo>
                      <a:pt x="200" y="239"/>
                      <a:pt x="210" y="217"/>
                      <a:pt x="215" y="196"/>
                    </a:cubicBezTo>
                    <a:cubicBezTo>
                      <a:pt x="215" y="209"/>
                      <a:pt x="218" y="209"/>
                      <a:pt x="224" y="209"/>
                    </a:cubicBezTo>
                    <a:cubicBezTo>
                      <a:pt x="234" y="209"/>
                      <a:pt x="234" y="209"/>
                      <a:pt x="234" y="223"/>
                    </a:cubicBezTo>
                    <a:cubicBezTo>
                      <a:pt x="232" y="236"/>
                      <a:pt x="231" y="243"/>
                      <a:pt x="232" y="243"/>
                    </a:cubicBezTo>
                    <a:lnTo>
                      <a:pt x="232" y="243"/>
                    </a:lnTo>
                    <a:cubicBezTo>
                      <a:pt x="232" y="243"/>
                      <a:pt x="234" y="236"/>
                      <a:pt x="237" y="223"/>
                    </a:cubicBezTo>
                    <a:cubicBezTo>
                      <a:pt x="238" y="213"/>
                      <a:pt x="240" y="209"/>
                      <a:pt x="242" y="209"/>
                    </a:cubicBezTo>
                    <a:cubicBezTo>
                      <a:pt x="245" y="209"/>
                      <a:pt x="249" y="220"/>
                      <a:pt x="249" y="236"/>
                    </a:cubicBezTo>
                    <a:cubicBezTo>
                      <a:pt x="249" y="250"/>
                      <a:pt x="252" y="250"/>
                      <a:pt x="258" y="250"/>
                    </a:cubicBezTo>
                    <a:cubicBezTo>
                      <a:pt x="262" y="237"/>
                      <a:pt x="267" y="237"/>
                      <a:pt x="274" y="237"/>
                    </a:cubicBezTo>
                    <a:cubicBezTo>
                      <a:pt x="283" y="237"/>
                      <a:pt x="283" y="237"/>
                      <a:pt x="283" y="212"/>
                    </a:cubicBezTo>
                    <a:cubicBezTo>
                      <a:pt x="283" y="185"/>
                      <a:pt x="286" y="185"/>
                      <a:pt x="292" y="185"/>
                    </a:cubicBezTo>
                    <a:cubicBezTo>
                      <a:pt x="295" y="185"/>
                      <a:pt x="299" y="186"/>
                      <a:pt x="299" y="198"/>
                    </a:cubicBezTo>
                    <a:cubicBezTo>
                      <a:pt x="299" y="198"/>
                      <a:pt x="302" y="212"/>
                      <a:pt x="305" y="212"/>
                    </a:cubicBezTo>
                    <a:cubicBezTo>
                      <a:pt x="308" y="212"/>
                      <a:pt x="311" y="212"/>
                      <a:pt x="311" y="225"/>
                    </a:cubicBezTo>
                    <a:cubicBezTo>
                      <a:pt x="311" y="225"/>
                      <a:pt x="314" y="238"/>
                      <a:pt x="320" y="238"/>
                    </a:cubicBezTo>
                    <a:cubicBezTo>
                      <a:pt x="327" y="240"/>
                      <a:pt x="333" y="240"/>
                      <a:pt x="332" y="252"/>
                    </a:cubicBezTo>
                    <a:cubicBezTo>
                      <a:pt x="333" y="252"/>
                      <a:pt x="334" y="252"/>
                      <a:pt x="334" y="252"/>
                    </a:cubicBezTo>
                    <a:cubicBezTo>
                      <a:pt x="336" y="252"/>
                      <a:pt x="336" y="250"/>
                      <a:pt x="336" y="240"/>
                    </a:cubicBezTo>
                    <a:cubicBezTo>
                      <a:pt x="336" y="230"/>
                      <a:pt x="337" y="221"/>
                      <a:pt x="343" y="221"/>
                    </a:cubicBezTo>
                    <a:cubicBezTo>
                      <a:pt x="345" y="221"/>
                      <a:pt x="348" y="222"/>
                      <a:pt x="351" y="226"/>
                    </a:cubicBezTo>
                    <a:cubicBezTo>
                      <a:pt x="353" y="226"/>
                      <a:pt x="355" y="227"/>
                      <a:pt x="356" y="227"/>
                    </a:cubicBezTo>
                    <a:cubicBezTo>
                      <a:pt x="362" y="227"/>
                      <a:pt x="367" y="224"/>
                      <a:pt x="367" y="214"/>
                    </a:cubicBezTo>
                    <a:cubicBezTo>
                      <a:pt x="371" y="214"/>
                      <a:pt x="371" y="214"/>
                      <a:pt x="371" y="227"/>
                    </a:cubicBezTo>
                    <a:cubicBezTo>
                      <a:pt x="371" y="241"/>
                      <a:pt x="372" y="247"/>
                      <a:pt x="374" y="247"/>
                    </a:cubicBezTo>
                    <a:cubicBezTo>
                      <a:pt x="376" y="247"/>
                      <a:pt x="379" y="241"/>
                      <a:pt x="383" y="227"/>
                    </a:cubicBezTo>
                    <a:cubicBezTo>
                      <a:pt x="383" y="221"/>
                      <a:pt x="384" y="218"/>
                      <a:pt x="385" y="218"/>
                    </a:cubicBezTo>
                    <a:cubicBezTo>
                      <a:pt x="386" y="218"/>
                      <a:pt x="387" y="221"/>
                      <a:pt x="388" y="227"/>
                    </a:cubicBezTo>
                    <a:cubicBezTo>
                      <a:pt x="388" y="227"/>
                      <a:pt x="389" y="227"/>
                      <a:pt x="389" y="227"/>
                    </a:cubicBezTo>
                    <a:cubicBezTo>
                      <a:pt x="389" y="227"/>
                      <a:pt x="392" y="226"/>
                      <a:pt x="395" y="215"/>
                    </a:cubicBezTo>
                    <a:cubicBezTo>
                      <a:pt x="397" y="208"/>
                      <a:pt x="398" y="205"/>
                      <a:pt x="399" y="205"/>
                    </a:cubicBezTo>
                    <a:cubicBezTo>
                      <a:pt x="400" y="205"/>
                      <a:pt x="401" y="208"/>
                      <a:pt x="404" y="215"/>
                    </a:cubicBezTo>
                    <a:cubicBezTo>
                      <a:pt x="404" y="228"/>
                      <a:pt x="408" y="228"/>
                      <a:pt x="411" y="228"/>
                    </a:cubicBezTo>
                    <a:cubicBezTo>
                      <a:pt x="414" y="222"/>
                      <a:pt x="423" y="219"/>
                      <a:pt x="432" y="219"/>
                    </a:cubicBezTo>
                    <a:cubicBezTo>
                      <a:pt x="443" y="219"/>
                      <a:pt x="453" y="222"/>
                      <a:pt x="455" y="229"/>
                    </a:cubicBezTo>
                    <a:cubicBezTo>
                      <a:pt x="457" y="217"/>
                      <a:pt x="457" y="217"/>
                      <a:pt x="460" y="217"/>
                    </a:cubicBezTo>
                    <a:cubicBezTo>
                      <a:pt x="462" y="227"/>
                      <a:pt x="463" y="231"/>
                      <a:pt x="464" y="231"/>
                    </a:cubicBezTo>
                    <a:cubicBezTo>
                      <a:pt x="466" y="231"/>
                      <a:pt x="467" y="220"/>
                      <a:pt x="467" y="204"/>
                    </a:cubicBezTo>
                    <a:lnTo>
                      <a:pt x="460" y="204"/>
                    </a:lnTo>
                    <a:cubicBezTo>
                      <a:pt x="460" y="192"/>
                      <a:pt x="462" y="185"/>
                      <a:pt x="465" y="185"/>
                    </a:cubicBezTo>
                    <a:cubicBezTo>
                      <a:pt x="467" y="185"/>
                      <a:pt x="470" y="195"/>
                      <a:pt x="470" y="217"/>
                    </a:cubicBezTo>
                    <a:cubicBezTo>
                      <a:pt x="471" y="231"/>
                      <a:pt x="472" y="237"/>
                      <a:pt x="473" y="237"/>
                    </a:cubicBezTo>
                    <a:cubicBezTo>
                      <a:pt x="473" y="237"/>
                      <a:pt x="474" y="231"/>
                      <a:pt x="476" y="217"/>
                    </a:cubicBezTo>
                    <a:cubicBezTo>
                      <a:pt x="478" y="204"/>
                      <a:pt x="479" y="197"/>
                      <a:pt x="481" y="197"/>
                    </a:cubicBezTo>
                    <a:cubicBezTo>
                      <a:pt x="482" y="197"/>
                      <a:pt x="484" y="204"/>
                      <a:pt x="485" y="217"/>
                    </a:cubicBezTo>
                    <a:cubicBezTo>
                      <a:pt x="485" y="231"/>
                      <a:pt x="485" y="237"/>
                      <a:pt x="485" y="237"/>
                    </a:cubicBezTo>
                    <a:cubicBezTo>
                      <a:pt x="486" y="237"/>
                      <a:pt x="487" y="231"/>
                      <a:pt x="488" y="217"/>
                    </a:cubicBezTo>
                    <a:cubicBezTo>
                      <a:pt x="492" y="188"/>
                      <a:pt x="496" y="171"/>
                      <a:pt x="500" y="171"/>
                    </a:cubicBezTo>
                    <a:cubicBezTo>
                      <a:pt x="502" y="171"/>
                      <a:pt x="504" y="181"/>
                      <a:pt x="504" y="205"/>
                    </a:cubicBezTo>
                    <a:cubicBezTo>
                      <a:pt x="504" y="232"/>
                      <a:pt x="507" y="245"/>
                      <a:pt x="511" y="245"/>
                    </a:cubicBezTo>
                    <a:cubicBezTo>
                      <a:pt x="513" y="245"/>
                      <a:pt x="513" y="232"/>
                      <a:pt x="513" y="218"/>
                    </a:cubicBezTo>
                    <a:cubicBezTo>
                      <a:pt x="512" y="205"/>
                      <a:pt x="512" y="198"/>
                      <a:pt x="513" y="198"/>
                    </a:cubicBezTo>
                    <a:cubicBezTo>
                      <a:pt x="514" y="198"/>
                      <a:pt x="516" y="205"/>
                      <a:pt x="520" y="218"/>
                    </a:cubicBezTo>
                    <a:cubicBezTo>
                      <a:pt x="525" y="241"/>
                      <a:pt x="529" y="251"/>
                      <a:pt x="533" y="251"/>
                    </a:cubicBezTo>
                    <a:cubicBezTo>
                      <a:pt x="537" y="251"/>
                      <a:pt x="540" y="244"/>
                      <a:pt x="544" y="233"/>
                    </a:cubicBezTo>
                    <a:cubicBezTo>
                      <a:pt x="551" y="220"/>
                      <a:pt x="556" y="213"/>
                      <a:pt x="559" y="213"/>
                    </a:cubicBezTo>
                    <a:cubicBezTo>
                      <a:pt x="562" y="213"/>
                      <a:pt x="562" y="220"/>
                      <a:pt x="557" y="233"/>
                    </a:cubicBezTo>
                    <a:cubicBezTo>
                      <a:pt x="553" y="249"/>
                      <a:pt x="552" y="255"/>
                      <a:pt x="553" y="255"/>
                    </a:cubicBezTo>
                    <a:cubicBezTo>
                      <a:pt x="553" y="255"/>
                      <a:pt x="554" y="252"/>
                      <a:pt x="557" y="246"/>
                    </a:cubicBezTo>
                    <a:lnTo>
                      <a:pt x="572" y="246"/>
                    </a:lnTo>
                    <a:cubicBezTo>
                      <a:pt x="576" y="246"/>
                      <a:pt x="579" y="234"/>
                      <a:pt x="579" y="220"/>
                    </a:cubicBezTo>
                    <a:cubicBezTo>
                      <a:pt x="581" y="237"/>
                      <a:pt x="584" y="249"/>
                      <a:pt x="587" y="249"/>
                    </a:cubicBezTo>
                    <a:cubicBezTo>
                      <a:pt x="590" y="249"/>
                      <a:pt x="592" y="244"/>
                      <a:pt x="595" y="234"/>
                    </a:cubicBezTo>
                    <a:lnTo>
                      <a:pt x="600" y="234"/>
                    </a:lnTo>
                    <a:cubicBezTo>
                      <a:pt x="604" y="234"/>
                      <a:pt x="604" y="234"/>
                      <a:pt x="607" y="222"/>
                    </a:cubicBezTo>
                    <a:cubicBezTo>
                      <a:pt x="608" y="218"/>
                      <a:pt x="609" y="216"/>
                      <a:pt x="609" y="216"/>
                    </a:cubicBezTo>
                    <a:cubicBezTo>
                      <a:pt x="611" y="216"/>
                      <a:pt x="614" y="226"/>
                      <a:pt x="616" y="235"/>
                    </a:cubicBezTo>
                    <a:cubicBezTo>
                      <a:pt x="619" y="245"/>
                      <a:pt x="620" y="254"/>
                      <a:pt x="621" y="254"/>
                    </a:cubicBezTo>
                    <a:cubicBezTo>
                      <a:pt x="622" y="254"/>
                      <a:pt x="622" y="252"/>
                      <a:pt x="622" y="249"/>
                    </a:cubicBezTo>
                    <a:cubicBezTo>
                      <a:pt x="624" y="235"/>
                      <a:pt x="627" y="222"/>
                      <a:pt x="632" y="209"/>
                    </a:cubicBezTo>
                    <a:cubicBezTo>
                      <a:pt x="633" y="205"/>
                      <a:pt x="634" y="204"/>
                      <a:pt x="634" y="204"/>
                    </a:cubicBezTo>
                    <a:cubicBezTo>
                      <a:pt x="636" y="204"/>
                      <a:pt x="637" y="213"/>
                      <a:pt x="635" y="222"/>
                    </a:cubicBezTo>
                    <a:cubicBezTo>
                      <a:pt x="634" y="232"/>
                      <a:pt x="636" y="241"/>
                      <a:pt x="641" y="249"/>
                    </a:cubicBezTo>
                    <a:cubicBezTo>
                      <a:pt x="644" y="249"/>
                      <a:pt x="650" y="249"/>
                      <a:pt x="650" y="236"/>
                    </a:cubicBezTo>
                    <a:cubicBezTo>
                      <a:pt x="650" y="229"/>
                      <a:pt x="655" y="226"/>
                      <a:pt x="660" y="226"/>
                    </a:cubicBezTo>
                    <a:cubicBezTo>
                      <a:pt x="665" y="226"/>
                      <a:pt x="671" y="229"/>
                      <a:pt x="672" y="236"/>
                    </a:cubicBezTo>
                    <a:lnTo>
                      <a:pt x="678" y="236"/>
                    </a:lnTo>
                    <a:cubicBezTo>
                      <a:pt x="678" y="236"/>
                      <a:pt x="678" y="236"/>
                      <a:pt x="678" y="236"/>
                    </a:cubicBezTo>
                    <a:cubicBezTo>
                      <a:pt x="682" y="236"/>
                      <a:pt x="685" y="224"/>
                      <a:pt x="688" y="224"/>
                    </a:cubicBezTo>
                    <a:cubicBezTo>
                      <a:pt x="688" y="224"/>
                      <a:pt x="691" y="224"/>
                      <a:pt x="694" y="210"/>
                    </a:cubicBezTo>
                    <a:cubicBezTo>
                      <a:pt x="697" y="210"/>
                      <a:pt x="700" y="210"/>
                      <a:pt x="700" y="224"/>
                    </a:cubicBezTo>
                    <a:cubicBezTo>
                      <a:pt x="702" y="211"/>
                      <a:pt x="703" y="205"/>
                      <a:pt x="704" y="205"/>
                    </a:cubicBezTo>
                    <a:cubicBezTo>
                      <a:pt x="704" y="205"/>
                      <a:pt x="705" y="211"/>
                      <a:pt x="706" y="224"/>
                    </a:cubicBezTo>
                    <a:cubicBezTo>
                      <a:pt x="706" y="237"/>
                      <a:pt x="706" y="244"/>
                      <a:pt x="706" y="244"/>
                    </a:cubicBezTo>
                    <a:cubicBezTo>
                      <a:pt x="707" y="244"/>
                      <a:pt x="708" y="237"/>
                      <a:pt x="709" y="224"/>
                    </a:cubicBezTo>
                    <a:cubicBezTo>
                      <a:pt x="711" y="218"/>
                      <a:pt x="712" y="215"/>
                      <a:pt x="713" y="215"/>
                    </a:cubicBezTo>
                    <a:cubicBezTo>
                      <a:pt x="713" y="215"/>
                      <a:pt x="714" y="218"/>
                      <a:pt x="716" y="225"/>
                    </a:cubicBezTo>
                    <a:cubicBezTo>
                      <a:pt x="716" y="231"/>
                      <a:pt x="717" y="235"/>
                      <a:pt x="717" y="235"/>
                    </a:cubicBezTo>
                    <a:cubicBezTo>
                      <a:pt x="718" y="235"/>
                      <a:pt x="718" y="232"/>
                      <a:pt x="718" y="225"/>
                    </a:cubicBezTo>
                    <a:cubicBezTo>
                      <a:pt x="720" y="208"/>
                      <a:pt x="725" y="197"/>
                      <a:pt x="728" y="197"/>
                    </a:cubicBezTo>
                    <a:cubicBezTo>
                      <a:pt x="730" y="197"/>
                      <a:pt x="732" y="202"/>
                      <a:pt x="732" y="212"/>
                    </a:cubicBezTo>
                    <a:cubicBezTo>
                      <a:pt x="732" y="212"/>
                      <a:pt x="734" y="212"/>
                      <a:pt x="737" y="199"/>
                    </a:cubicBezTo>
                    <a:cubicBezTo>
                      <a:pt x="739" y="186"/>
                      <a:pt x="740" y="179"/>
                      <a:pt x="740" y="179"/>
                    </a:cubicBezTo>
                    <a:cubicBezTo>
                      <a:pt x="741" y="179"/>
                      <a:pt x="741" y="186"/>
                      <a:pt x="741" y="199"/>
                    </a:cubicBezTo>
                    <a:cubicBezTo>
                      <a:pt x="742" y="212"/>
                      <a:pt x="744" y="219"/>
                      <a:pt x="745" y="219"/>
                    </a:cubicBezTo>
                    <a:cubicBezTo>
                      <a:pt x="747" y="219"/>
                      <a:pt x="748" y="212"/>
                      <a:pt x="750" y="199"/>
                    </a:cubicBezTo>
                    <a:cubicBezTo>
                      <a:pt x="750" y="199"/>
                      <a:pt x="751" y="193"/>
                      <a:pt x="753" y="193"/>
                    </a:cubicBezTo>
                    <a:cubicBezTo>
                      <a:pt x="754" y="193"/>
                      <a:pt x="755" y="195"/>
                      <a:pt x="756" y="199"/>
                    </a:cubicBezTo>
                    <a:cubicBezTo>
                      <a:pt x="760" y="207"/>
                      <a:pt x="768" y="215"/>
                      <a:pt x="773" y="215"/>
                    </a:cubicBezTo>
                    <a:cubicBezTo>
                      <a:pt x="777" y="215"/>
                      <a:pt x="779" y="211"/>
                      <a:pt x="778" y="200"/>
                    </a:cubicBezTo>
                    <a:lnTo>
                      <a:pt x="784" y="200"/>
                    </a:lnTo>
                    <a:cubicBezTo>
                      <a:pt x="787" y="207"/>
                      <a:pt x="789" y="210"/>
                      <a:pt x="791" y="210"/>
                    </a:cubicBezTo>
                    <a:cubicBezTo>
                      <a:pt x="793" y="210"/>
                      <a:pt x="795" y="207"/>
                      <a:pt x="797" y="200"/>
                    </a:cubicBezTo>
                    <a:lnTo>
                      <a:pt x="800" y="188"/>
                    </a:lnTo>
                    <a:cubicBezTo>
                      <a:pt x="800" y="200"/>
                      <a:pt x="802" y="214"/>
                      <a:pt x="806" y="214"/>
                    </a:cubicBezTo>
                    <a:cubicBezTo>
                      <a:pt x="809" y="214"/>
                      <a:pt x="809" y="214"/>
                      <a:pt x="809" y="201"/>
                    </a:cubicBezTo>
                    <a:cubicBezTo>
                      <a:pt x="806" y="188"/>
                      <a:pt x="809" y="188"/>
                      <a:pt x="812" y="188"/>
                    </a:cubicBezTo>
                    <a:cubicBezTo>
                      <a:pt x="816" y="188"/>
                      <a:pt x="818" y="201"/>
                      <a:pt x="818" y="215"/>
                    </a:cubicBezTo>
                    <a:lnTo>
                      <a:pt x="821" y="215"/>
                    </a:lnTo>
                    <a:cubicBezTo>
                      <a:pt x="821" y="199"/>
                      <a:pt x="823" y="193"/>
                      <a:pt x="824" y="193"/>
                    </a:cubicBezTo>
                    <a:cubicBezTo>
                      <a:pt x="824" y="193"/>
                      <a:pt x="825" y="196"/>
                      <a:pt x="825" y="201"/>
                    </a:cubicBezTo>
                    <a:cubicBezTo>
                      <a:pt x="828" y="215"/>
                      <a:pt x="830" y="215"/>
                      <a:pt x="834" y="215"/>
                    </a:cubicBezTo>
                    <a:cubicBezTo>
                      <a:pt x="834" y="210"/>
                      <a:pt x="834" y="209"/>
                      <a:pt x="835" y="209"/>
                    </a:cubicBezTo>
                    <a:lnTo>
                      <a:pt x="835" y="209"/>
                    </a:lnTo>
                    <a:cubicBezTo>
                      <a:pt x="835" y="209"/>
                      <a:pt x="836" y="215"/>
                      <a:pt x="834" y="215"/>
                    </a:cubicBezTo>
                    <a:lnTo>
                      <a:pt x="834" y="228"/>
                    </a:lnTo>
                    <a:cubicBezTo>
                      <a:pt x="835" y="232"/>
                      <a:pt x="835" y="234"/>
                      <a:pt x="836" y="234"/>
                    </a:cubicBezTo>
                    <a:cubicBezTo>
                      <a:pt x="837" y="234"/>
                      <a:pt x="837" y="224"/>
                      <a:pt x="837" y="215"/>
                    </a:cubicBezTo>
                    <a:lnTo>
                      <a:pt x="843" y="215"/>
                    </a:lnTo>
                    <a:cubicBezTo>
                      <a:pt x="843" y="215"/>
                      <a:pt x="844" y="215"/>
                      <a:pt x="844" y="215"/>
                    </a:cubicBezTo>
                    <a:cubicBezTo>
                      <a:pt x="847" y="215"/>
                      <a:pt x="849" y="214"/>
                      <a:pt x="846" y="203"/>
                    </a:cubicBezTo>
                    <a:cubicBezTo>
                      <a:pt x="846" y="189"/>
                      <a:pt x="846" y="176"/>
                      <a:pt x="850" y="176"/>
                    </a:cubicBezTo>
                    <a:cubicBezTo>
                      <a:pt x="850" y="171"/>
                      <a:pt x="850" y="170"/>
                      <a:pt x="850" y="170"/>
                    </a:cubicBezTo>
                    <a:lnTo>
                      <a:pt x="850" y="170"/>
                    </a:lnTo>
                    <a:cubicBezTo>
                      <a:pt x="851" y="170"/>
                      <a:pt x="852" y="176"/>
                      <a:pt x="850" y="176"/>
                    </a:cubicBezTo>
                    <a:cubicBezTo>
                      <a:pt x="850" y="189"/>
                      <a:pt x="850" y="203"/>
                      <a:pt x="853" y="203"/>
                    </a:cubicBezTo>
                    <a:cubicBezTo>
                      <a:pt x="856" y="203"/>
                      <a:pt x="856" y="216"/>
                      <a:pt x="856" y="216"/>
                    </a:cubicBezTo>
                    <a:cubicBezTo>
                      <a:pt x="855" y="227"/>
                      <a:pt x="856" y="231"/>
                      <a:pt x="859" y="231"/>
                    </a:cubicBezTo>
                    <a:cubicBezTo>
                      <a:pt x="862" y="231"/>
                      <a:pt x="867" y="224"/>
                      <a:pt x="869" y="216"/>
                    </a:cubicBezTo>
                    <a:cubicBezTo>
                      <a:pt x="871" y="203"/>
                      <a:pt x="874" y="197"/>
                      <a:pt x="875" y="197"/>
                    </a:cubicBezTo>
                    <a:cubicBezTo>
                      <a:pt x="877" y="197"/>
                      <a:pt x="878" y="203"/>
                      <a:pt x="878" y="216"/>
                    </a:cubicBezTo>
                    <a:cubicBezTo>
                      <a:pt x="878" y="224"/>
                      <a:pt x="878" y="227"/>
                      <a:pt x="879" y="227"/>
                    </a:cubicBezTo>
                    <a:cubicBezTo>
                      <a:pt x="881" y="227"/>
                      <a:pt x="885" y="206"/>
                      <a:pt x="887" y="177"/>
                    </a:cubicBezTo>
                    <a:lnTo>
                      <a:pt x="890" y="137"/>
                    </a:lnTo>
                    <a:lnTo>
                      <a:pt x="890" y="177"/>
                    </a:lnTo>
                    <a:cubicBezTo>
                      <a:pt x="892" y="208"/>
                      <a:pt x="893" y="221"/>
                      <a:pt x="895" y="221"/>
                    </a:cubicBezTo>
                    <a:cubicBezTo>
                      <a:pt x="896" y="221"/>
                      <a:pt x="899" y="215"/>
                      <a:pt x="902" y="204"/>
                    </a:cubicBezTo>
                    <a:cubicBezTo>
                      <a:pt x="906" y="197"/>
                      <a:pt x="907" y="194"/>
                      <a:pt x="908" y="194"/>
                    </a:cubicBezTo>
                    <a:cubicBezTo>
                      <a:pt x="909" y="194"/>
                      <a:pt x="909" y="197"/>
                      <a:pt x="909" y="204"/>
                    </a:cubicBezTo>
                    <a:cubicBezTo>
                      <a:pt x="909" y="217"/>
                      <a:pt x="912" y="217"/>
                      <a:pt x="921" y="218"/>
                    </a:cubicBezTo>
                    <a:cubicBezTo>
                      <a:pt x="930" y="218"/>
                      <a:pt x="934" y="218"/>
                      <a:pt x="934" y="205"/>
                    </a:cubicBezTo>
                    <a:lnTo>
                      <a:pt x="939" y="205"/>
                    </a:lnTo>
                    <a:cubicBezTo>
                      <a:pt x="941" y="215"/>
                      <a:pt x="942" y="220"/>
                      <a:pt x="944" y="220"/>
                    </a:cubicBezTo>
                    <a:cubicBezTo>
                      <a:pt x="946" y="220"/>
                      <a:pt x="948" y="208"/>
                      <a:pt x="946" y="192"/>
                    </a:cubicBezTo>
                    <a:lnTo>
                      <a:pt x="953" y="192"/>
                    </a:lnTo>
                    <a:lnTo>
                      <a:pt x="953" y="206"/>
                    </a:lnTo>
                    <a:cubicBezTo>
                      <a:pt x="953" y="218"/>
                      <a:pt x="958" y="219"/>
                      <a:pt x="983" y="219"/>
                    </a:cubicBezTo>
                    <a:cubicBezTo>
                      <a:pt x="988" y="220"/>
                      <a:pt x="992" y="220"/>
                      <a:pt x="995" y="220"/>
                    </a:cubicBezTo>
                    <a:cubicBezTo>
                      <a:pt x="1012" y="220"/>
                      <a:pt x="1014" y="216"/>
                      <a:pt x="1014" y="195"/>
                    </a:cubicBezTo>
                    <a:cubicBezTo>
                      <a:pt x="1016" y="181"/>
                      <a:pt x="1018" y="175"/>
                      <a:pt x="1019" y="175"/>
                    </a:cubicBezTo>
                    <a:cubicBezTo>
                      <a:pt x="1020" y="175"/>
                      <a:pt x="1021" y="181"/>
                      <a:pt x="1021" y="195"/>
                    </a:cubicBezTo>
                    <a:cubicBezTo>
                      <a:pt x="1021" y="204"/>
                      <a:pt x="1022" y="213"/>
                      <a:pt x="1023" y="213"/>
                    </a:cubicBezTo>
                    <a:cubicBezTo>
                      <a:pt x="1023" y="213"/>
                      <a:pt x="1023" y="212"/>
                      <a:pt x="1023" y="208"/>
                    </a:cubicBezTo>
                    <a:cubicBezTo>
                      <a:pt x="1023" y="208"/>
                      <a:pt x="1030" y="208"/>
                      <a:pt x="1033" y="222"/>
                    </a:cubicBezTo>
                    <a:cubicBezTo>
                      <a:pt x="1037" y="233"/>
                      <a:pt x="1040" y="237"/>
                      <a:pt x="1042" y="237"/>
                    </a:cubicBezTo>
                    <a:cubicBezTo>
                      <a:pt x="1045" y="237"/>
                      <a:pt x="1046" y="229"/>
                      <a:pt x="1046" y="222"/>
                    </a:cubicBezTo>
                    <a:cubicBezTo>
                      <a:pt x="1044" y="210"/>
                      <a:pt x="1044" y="206"/>
                      <a:pt x="1045" y="206"/>
                    </a:cubicBezTo>
                    <a:lnTo>
                      <a:pt x="1045" y="206"/>
                    </a:lnTo>
                    <a:cubicBezTo>
                      <a:pt x="1045" y="206"/>
                      <a:pt x="1047" y="214"/>
                      <a:pt x="1049" y="222"/>
                    </a:cubicBezTo>
                    <a:cubicBezTo>
                      <a:pt x="1051" y="231"/>
                      <a:pt x="1053" y="241"/>
                      <a:pt x="1054" y="241"/>
                    </a:cubicBezTo>
                    <a:cubicBezTo>
                      <a:pt x="1054" y="241"/>
                      <a:pt x="1055" y="239"/>
                      <a:pt x="1055" y="235"/>
                    </a:cubicBezTo>
                    <a:cubicBezTo>
                      <a:pt x="1057" y="227"/>
                      <a:pt x="1064" y="220"/>
                      <a:pt x="1069" y="220"/>
                    </a:cubicBezTo>
                    <a:cubicBezTo>
                      <a:pt x="1074" y="220"/>
                      <a:pt x="1077" y="224"/>
                      <a:pt x="1077" y="236"/>
                    </a:cubicBezTo>
                    <a:lnTo>
                      <a:pt x="1083" y="236"/>
                    </a:lnTo>
                    <a:cubicBezTo>
                      <a:pt x="1083" y="223"/>
                      <a:pt x="1090" y="223"/>
                      <a:pt x="1095" y="223"/>
                    </a:cubicBezTo>
                    <a:cubicBezTo>
                      <a:pt x="1102" y="224"/>
                      <a:pt x="1104" y="224"/>
                      <a:pt x="1104" y="236"/>
                    </a:cubicBezTo>
                    <a:cubicBezTo>
                      <a:pt x="1103" y="243"/>
                      <a:pt x="1103" y="246"/>
                      <a:pt x="1104" y="246"/>
                    </a:cubicBezTo>
                    <a:cubicBezTo>
                      <a:pt x="1105" y="246"/>
                      <a:pt x="1108" y="243"/>
                      <a:pt x="1111" y="237"/>
                    </a:cubicBezTo>
                    <a:cubicBezTo>
                      <a:pt x="1114" y="237"/>
                      <a:pt x="1118" y="210"/>
                      <a:pt x="1120" y="210"/>
                    </a:cubicBezTo>
                    <a:cubicBezTo>
                      <a:pt x="1120" y="197"/>
                      <a:pt x="1123" y="185"/>
                      <a:pt x="1127" y="185"/>
                    </a:cubicBezTo>
                    <a:lnTo>
                      <a:pt x="1127" y="198"/>
                    </a:lnTo>
                    <a:lnTo>
                      <a:pt x="1127" y="224"/>
                    </a:lnTo>
                    <a:cubicBezTo>
                      <a:pt x="1130" y="224"/>
                      <a:pt x="1132" y="224"/>
                      <a:pt x="1132" y="212"/>
                    </a:cubicBezTo>
                    <a:cubicBezTo>
                      <a:pt x="1136" y="224"/>
                      <a:pt x="1139" y="225"/>
                      <a:pt x="1146" y="225"/>
                    </a:cubicBezTo>
                    <a:cubicBezTo>
                      <a:pt x="1151" y="225"/>
                      <a:pt x="1158" y="225"/>
                      <a:pt x="1160" y="212"/>
                    </a:cubicBezTo>
                    <a:cubicBezTo>
                      <a:pt x="1162" y="225"/>
                      <a:pt x="1168" y="232"/>
                      <a:pt x="1173" y="232"/>
                    </a:cubicBezTo>
                    <a:cubicBezTo>
                      <a:pt x="1179" y="232"/>
                      <a:pt x="1184" y="226"/>
                      <a:pt x="1186" y="213"/>
                    </a:cubicBezTo>
                    <a:cubicBezTo>
                      <a:pt x="1186" y="206"/>
                      <a:pt x="1187" y="203"/>
                      <a:pt x="1188" y="203"/>
                    </a:cubicBezTo>
                    <a:cubicBezTo>
                      <a:pt x="1189" y="203"/>
                      <a:pt x="1190" y="206"/>
                      <a:pt x="1192" y="213"/>
                    </a:cubicBezTo>
                    <a:cubicBezTo>
                      <a:pt x="1193" y="219"/>
                      <a:pt x="1194" y="223"/>
                      <a:pt x="1195" y="223"/>
                    </a:cubicBezTo>
                    <a:cubicBezTo>
                      <a:pt x="1196" y="223"/>
                      <a:pt x="1197" y="219"/>
                      <a:pt x="1198" y="213"/>
                    </a:cubicBezTo>
                    <a:cubicBezTo>
                      <a:pt x="1199" y="209"/>
                      <a:pt x="1200" y="208"/>
                      <a:pt x="1201" y="208"/>
                    </a:cubicBezTo>
                    <a:cubicBezTo>
                      <a:pt x="1203" y="208"/>
                      <a:pt x="1205" y="217"/>
                      <a:pt x="1207" y="226"/>
                    </a:cubicBezTo>
                    <a:cubicBezTo>
                      <a:pt x="1209" y="242"/>
                      <a:pt x="1211" y="248"/>
                      <a:pt x="1213" y="248"/>
                    </a:cubicBezTo>
                    <a:cubicBezTo>
                      <a:pt x="1214" y="248"/>
                      <a:pt x="1215" y="245"/>
                      <a:pt x="1216" y="240"/>
                    </a:cubicBezTo>
                    <a:cubicBezTo>
                      <a:pt x="1223" y="227"/>
                      <a:pt x="1230" y="227"/>
                      <a:pt x="1233" y="227"/>
                    </a:cubicBezTo>
                    <a:cubicBezTo>
                      <a:pt x="1241" y="214"/>
                      <a:pt x="1244" y="215"/>
                      <a:pt x="1243" y="201"/>
                    </a:cubicBezTo>
                    <a:cubicBezTo>
                      <a:pt x="1244" y="192"/>
                      <a:pt x="1247" y="183"/>
                      <a:pt x="1250" y="175"/>
                    </a:cubicBezTo>
                    <a:cubicBezTo>
                      <a:pt x="1253" y="170"/>
                      <a:pt x="1255" y="169"/>
                      <a:pt x="1256" y="169"/>
                    </a:cubicBezTo>
                    <a:cubicBezTo>
                      <a:pt x="1258" y="169"/>
                      <a:pt x="1257" y="175"/>
                      <a:pt x="1254" y="175"/>
                    </a:cubicBezTo>
                    <a:cubicBezTo>
                      <a:pt x="1244" y="188"/>
                      <a:pt x="1249" y="188"/>
                      <a:pt x="1250" y="201"/>
                    </a:cubicBezTo>
                    <a:cubicBezTo>
                      <a:pt x="1251" y="215"/>
                      <a:pt x="1258" y="215"/>
                      <a:pt x="1261" y="215"/>
                    </a:cubicBezTo>
                    <a:lnTo>
                      <a:pt x="1275" y="215"/>
                    </a:lnTo>
                    <a:cubicBezTo>
                      <a:pt x="1278" y="222"/>
                      <a:pt x="1280" y="225"/>
                      <a:pt x="1282" y="225"/>
                    </a:cubicBezTo>
                    <a:cubicBezTo>
                      <a:pt x="1284" y="225"/>
                      <a:pt x="1286" y="222"/>
                      <a:pt x="1288" y="216"/>
                    </a:cubicBezTo>
                    <a:cubicBezTo>
                      <a:pt x="1290" y="210"/>
                      <a:pt x="1291" y="206"/>
                      <a:pt x="1293" y="203"/>
                    </a:cubicBezTo>
                    <a:lnTo>
                      <a:pt x="1293" y="203"/>
                    </a:lnTo>
                    <a:cubicBezTo>
                      <a:pt x="1290" y="216"/>
                      <a:pt x="1298" y="223"/>
                      <a:pt x="1308" y="223"/>
                    </a:cubicBezTo>
                    <a:cubicBezTo>
                      <a:pt x="1317" y="223"/>
                      <a:pt x="1329" y="217"/>
                      <a:pt x="1338" y="205"/>
                    </a:cubicBezTo>
                    <a:lnTo>
                      <a:pt x="1338" y="205"/>
                    </a:lnTo>
                    <a:cubicBezTo>
                      <a:pt x="1336" y="208"/>
                      <a:pt x="1334" y="213"/>
                      <a:pt x="1332" y="217"/>
                    </a:cubicBezTo>
                    <a:cubicBezTo>
                      <a:pt x="1325" y="231"/>
                      <a:pt x="1329" y="231"/>
                      <a:pt x="1335" y="231"/>
                    </a:cubicBezTo>
                    <a:cubicBezTo>
                      <a:pt x="1337" y="231"/>
                      <a:pt x="1356" y="218"/>
                      <a:pt x="1367" y="218"/>
                    </a:cubicBezTo>
                    <a:cubicBezTo>
                      <a:pt x="1367" y="218"/>
                      <a:pt x="1367" y="218"/>
                      <a:pt x="1368" y="218"/>
                    </a:cubicBezTo>
                    <a:cubicBezTo>
                      <a:pt x="1370" y="219"/>
                      <a:pt x="1372" y="219"/>
                      <a:pt x="1374" y="219"/>
                    </a:cubicBezTo>
                    <a:cubicBezTo>
                      <a:pt x="1384" y="219"/>
                      <a:pt x="1395" y="214"/>
                      <a:pt x="1400" y="205"/>
                    </a:cubicBezTo>
                    <a:lnTo>
                      <a:pt x="1400" y="205"/>
                    </a:lnTo>
                    <a:cubicBezTo>
                      <a:pt x="1404" y="206"/>
                      <a:pt x="1404" y="206"/>
                      <a:pt x="1395" y="218"/>
                    </a:cubicBezTo>
                    <a:cubicBezTo>
                      <a:pt x="1381" y="232"/>
                      <a:pt x="1385" y="232"/>
                      <a:pt x="1388" y="232"/>
                    </a:cubicBezTo>
                    <a:cubicBezTo>
                      <a:pt x="1390" y="232"/>
                      <a:pt x="1400" y="219"/>
                      <a:pt x="1410" y="206"/>
                    </a:cubicBezTo>
                    <a:cubicBezTo>
                      <a:pt x="1415" y="199"/>
                      <a:pt x="1419" y="196"/>
                      <a:pt x="1421" y="196"/>
                    </a:cubicBezTo>
                    <a:cubicBezTo>
                      <a:pt x="1423" y="196"/>
                      <a:pt x="1423" y="199"/>
                      <a:pt x="1422" y="206"/>
                    </a:cubicBezTo>
                    <a:cubicBezTo>
                      <a:pt x="1420" y="213"/>
                      <a:pt x="1421" y="216"/>
                      <a:pt x="1425" y="216"/>
                    </a:cubicBezTo>
                    <a:cubicBezTo>
                      <a:pt x="1426" y="216"/>
                      <a:pt x="1427" y="216"/>
                      <a:pt x="1427" y="216"/>
                    </a:cubicBezTo>
                    <a:cubicBezTo>
                      <a:pt x="1428" y="219"/>
                      <a:pt x="1430" y="220"/>
                      <a:pt x="1432" y="220"/>
                    </a:cubicBezTo>
                    <a:cubicBezTo>
                      <a:pt x="1434" y="220"/>
                      <a:pt x="1435" y="220"/>
                      <a:pt x="1437" y="219"/>
                    </a:cubicBezTo>
                    <a:lnTo>
                      <a:pt x="1437" y="219"/>
                    </a:lnTo>
                    <a:cubicBezTo>
                      <a:pt x="1438" y="223"/>
                      <a:pt x="1438" y="226"/>
                      <a:pt x="1427" y="238"/>
                    </a:cubicBezTo>
                    <a:cubicBezTo>
                      <a:pt x="1419" y="250"/>
                      <a:pt x="1411" y="262"/>
                      <a:pt x="1416" y="262"/>
                    </a:cubicBezTo>
                    <a:cubicBezTo>
                      <a:pt x="1418" y="262"/>
                      <a:pt x="1422" y="260"/>
                      <a:pt x="1429" y="255"/>
                    </a:cubicBezTo>
                    <a:lnTo>
                      <a:pt x="1429" y="255"/>
                    </a:lnTo>
                    <a:cubicBezTo>
                      <a:pt x="1429" y="259"/>
                      <a:pt x="1429" y="259"/>
                      <a:pt x="1418" y="270"/>
                    </a:cubicBezTo>
                    <a:cubicBezTo>
                      <a:pt x="1411" y="279"/>
                      <a:pt x="1404" y="286"/>
                      <a:pt x="1405" y="286"/>
                    </a:cubicBezTo>
                    <a:cubicBezTo>
                      <a:pt x="1406" y="286"/>
                      <a:pt x="1409" y="283"/>
                      <a:pt x="1418" y="277"/>
                    </a:cubicBezTo>
                    <a:cubicBezTo>
                      <a:pt x="1420" y="276"/>
                      <a:pt x="1422" y="276"/>
                      <a:pt x="1424" y="276"/>
                    </a:cubicBezTo>
                    <a:cubicBezTo>
                      <a:pt x="1432" y="276"/>
                      <a:pt x="1431" y="285"/>
                      <a:pt x="1422" y="299"/>
                    </a:cubicBezTo>
                    <a:cubicBezTo>
                      <a:pt x="1422" y="300"/>
                      <a:pt x="1422" y="302"/>
                      <a:pt x="1424" y="302"/>
                    </a:cubicBezTo>
                    <a:cubicBezTo>
                      <a:pt x="1425" y="302"/>
                      <a:pt x="1428" y="300"/>
                      <a:pt x="1434" y="296"/>
                    </a:cubicBezTo>
                    <a:lnTo>
                      <a:pt x="1446" y="287"/>
                    </a:lnTo>
                    <a:lnTo>
                      <a:pt x="1446" y="287"/>
                    </a:lnTo>
                    <a:cubicBezTo>
                      <a:pt x="1433" y="298"/>
                      <a:pt x="1428" y="304"/>
                      <a:pt x="1429" y="304"/>
                    </a:cubicBezTo>
                    <a:cubicBezTo>
                      <a:pt x="1430" y="304"/>
                      <a:pt x="1436" y="300"/>
                      <a:pt x="1447" y="293"/>
                    </a:cubicBezTo>
                    <a:cubicBezTo>
                      <a:pt x="1452" y="290"/>
                      <a:pt x="1455" y="288"/>
                      <a:pt x="1456" y="288"/>
                    </a:cubicBezTo>
                    <a:cubicBezTo>
                      <a:pt x="1457" y="288"/>
                      <a:pt x="1455" y="291"/>
                      <a:pt x="1447" y="297"/>
                    </a:cubicBezTo>
                    <a:cubicBezTo>
                      <a:pt x="1436" y="309"/>
                      <a:pt x="1436" y="312"/>
                      <a:pt x="1436" y="312"/>
                    </a:cubicBezTo>
                    <a:cubicBezTo>
                      <a:pt x="1436" y="315"/>
                      <a:pt x="1451" y="324"/>
                      <a:pt x="1453" y="342"/>
                    </a:cubicBezTo>
                    <a:cubicBezTo>
                      <a:pt x="1456" y="365"/>
                      <a:pt x="1457" y="376"/>
                      <a:pt x="1466" y="376"/>
                    </a:cubicBezTo>
                    <a:cubicBezTo>
                      <a:pt x="1467" y="376"/>
                      <a:pt x="1469" y="376"/>
                      <a:pt x="1471" y="375"/>
                    </a:cubicBezTo>
                    <a:cubicBezTo>
                      <a:pt x="1474" y="375"/>
                      <a:pt x="1477" y="375"/>
                      <a:pt x="1478" y="375"/>
                    </a:cubicBezTo>
                    <a:cubicBezTo>
                      <a:pt x="1482" y="375"/>
                      <a:pt x="1480" y="376"/>
                      <a:pt x="1472" y="382"/>
                    </a:cubicBezTo>
                    <a:cubicBezTo>
                      <a:pt x="1460" y="390"/>
                      <a:pt x="1460" y="393"/>
                      <a:pt x="1460" y="397"/>
                    </a:cubicBezTo>
                    <a:cubicBezTo>
                      <a:pt x="1461" y="400"/>
                      <a:pt x="1461" y="403"/>
                      <a:pt x="1449" y="407"/>
                    </a:cubicBezTo>
                    <a:cubicBezTo>
                      <a:pt x="1461" y="407"/>
                      <a:pt x="1461" y="407"/>
                      <a:pt x="1462" y="410"/>
                    </a:cubicBezTo>
                    <a:cubicBezTo>
                      <a:pt x="1449" y="413"/>
                      <a:pt x="1450" y="417"/>
                      <a:pt x="1463" y="417"/>
                    </a:cubicBezTo>
                    <a:cubicBezTo>
                      <a:pt x="1472" y="416"/>
                      <a:pt x="1477" y="416"/>
                      <a:pt x="1480" y="416"/>
                    </a:cubicBezTo>
                    <a:cubicBezTo>
                      <a:pt x="1486" y="416"/>
                      <a:pt x="1480" y="417"/>
                      <a:pt x="1463" y="420"/>
                    </a:cubicBezTo>
                    <a:cubicBezTo>
                      <a:pt x="1452" y="423"/>
                      <a:pt x="1443" y="431"/>
                      <a:pt x="1446" y="431"/>
                    </a:cubicBezTo>
                    <a:cubicBezTo>
                      <a:pt x="1447" y="431"/>
                      <a:pt x="1448" y="430"/>
                      <a:pt x="1451" y="429"/>
                    </a:cubicBezTo>
                    <a:cubicBezTo>
                      <a:pt x="1452" y="429"/>
                      <a:pt x="1454" y="429"/>
                      <a:pt x="1455" y="429"/>
                    </a:cubicBezTo>
                    <a:cubicBezTo>
                      <a:pt x="1465" y="429"/>
                      <a:pt x="1467" y="435"/>
                      <a:pt x="1478" y="435"/>
                    </a:cubicBezTo>
                    <a:cubicBezTo>
                      <a:pt x="1479" y="438"/>
                      <a:pt x="1479" y="441"/>
                      <a:pt x="1466" y="444"/>
                    </a:cubicBezTo>
                    <a:cubicBezTo>
                      <a:pt x="1453" y="448"/>
                      <a:pt x="1469" y="462"/>
                      <a:pt x="1482" y="463"/>
                    </a:cubicBezTo>
                    <a:cubicBezTo>
                      <a:pt x="1485" y="462"/>
                      <a:pt x="1487" y="462"/>
                      <a:pt x="1489" y="462"/>
                    </a:cubicBezTo>
                    <a:cubicBezTo>
                      <a:pt x="1494" y="462"/>
                      <a:pt x="1493" y="464"/>
                      <a:pt x="1482" y="466"/>
                    </a:cubicBezTo>
                    <a:cubicBezTo>
                      <a:pt x="1469" y="468"/>
                      <a:pt x="1470" y="471"/>
                      <a:pt x="1470" y="474"/>
                    </a:cubicBezTo>
                    <a:cubicBezTo>
                      <a:pt x="1483" y="475"/>
                      <a:pt x="1470" y="477"/>
                      <a:pt x="1458" y="480"/>
                    </a:cubicBezTo>
                    <a:cubicBezTo>
                      <a:pt x="1455" y="479"/>
                      <a:pt x="1453" y="479"/>
                      <a:pt x="1452" y="479"/>
                    </a:cubicBezTo>
                    <a:cubicBezTo>
                      <a:pt x="1444" y="479"/>
                      <a:pt x="1444" y="482"/>
                      <a:pt x="1445" y="487"/>
                    </a:cubicBezTo>
                    <a:cubicBezTo>
                      <a:pt x="1459" y="489"/>
                      <a:pt x="1460" y="501"/>
                      <a:pt x="1461" y="510"/>
                    </a:cubicBezTo>
                    <a:cubicBezTo>
                      <a:pt x="1463" y="526"/>
                      <a:pt x="1477" y="527"/>
                      <a:pt x="1503" y="529"/>
                    </a:cubicBezTo>
                    <a:lnTo>
                      <a:pt x="1529" y="528"/>
                    </a:lnTo>
                    <a:lnTo>
                      <a:pt x="1503" y="532"/>
                    </a:lnTo>
                    <a:cubicBezTo>
                      <a:pt x="1490" y="533"/>
                      <a:pt x="1464" y="541"/>
                      <a:pt x="1464" y="541"/>
                    </a:cubicBezTo>
                    <a:cubicBezTo>
                      <a:pt x="1465" y="543"/>
                      <a:pt x="1467" y="543"/>
                      <a:pt x="1470" y="543"/>
                    </a:cubicBezTo>
                    <a:cubicBezTo>
                      <a:pt x="1475" y="543"/>
                      <a:pt x="1483" y="542"/>
                      <a:pt x="1491" y="540"/>
                    </a:cubicBezTo>
                    <a:cubicBezTo>
                      <a:pt x="1494" y="540"/>
                      <a:pt x="1496" y="540"/>
                      <a:pt x="1498" y="540"/>
                    </a:cubicBezTo>
                    <a:cubicBezTo>
                      <a:pt x="1504" y="540"/>
                      <a:pt x="1502" y="543"/>
                      <a:pt x="1492" y="549"/>
                    </a:cubicBezTo>
                    <a:cubicBezTo>
                      <a:pt x="1480" y="558"/>
                      <a:pt x="1480" y="560"/>
                      <a:pt x="1493" y="562"/>
                    </a:cubicBezTo>
                    <a:cubicBezTo>
                      <a:pt x="1495" y="565"/>
                      <a:pt x="1495" y="568"/>
                      <a:pt x="1482" y="573"/>
                    </a:cubicBezTo>
                    <a:cubicBezTo>
                      <a:pt x="1482" y="575"/>
                      <a:pt x="1482" y="575"/>
                      <a:pt x="1484" y="575"/>
                    </a:cubicBezTo>
                    <a:cubicBezTo>
                      <a:pt x="1486" y="575"/>
                      <a:pt x="1490" y="575"/>
                      <a:pt x="1496" y="574"/>
                    </a:cubicBezTo>
                    <a:cubicBezTo>
                      <a:pt x="1498" y="573"/>
                      <a:pt x="1500" y="573"/>
                      <a:pt x="1502" y="573"/>
                    </a:cubicBezTo>
                    <a:cubicBezTo>
                      <a:pt x="1508" y="573"/>
                      <a:pt x="1506" y="576"/>
                      <a:pt x="1496" y="581"/>
                    </a:cubicBezTo>
                    <a:cubicBezTo>
                      <a:pt x="1471" y="587"/>
                      <a:pt x="1471" y="595"/>
                      <a:pt x="1482" y="595"/>
                    </a:cubicBezTo>
                    <a:cubicBezTo>
                      <a:pt x="1483" y="595"/>
                      <a:pt x="1484" y="595"/>
                      <a:pt x="1484" y="595"/>
                    </a:cubicBezTo>
                    <a:cubicBezTo>
                      <a:pt x="1488" y="595"/>
                      <a:pt x="1491" y="594"/>
                      <a:pt x="1493" y="594"/>
                    </a:cubicBezTo>
                    <a:cubicBezTo>
                      <a:pt x="1498" y="594"/>
                      <a:pt x="1498" y="596"/>
                      <a:pt x="1498" y="599"/>
                    </a:cubicBezTo>
                    <a:cubicBezTo>
                      <a:pt x="1499" y="602"/>
                      <a:pt x="1499" y="605"/>
                      <a:pt x="1512" y="606"/>
                    </a:cubicBezTo>
                    <a:lnTo>
                      <a:pt x="1514" y="612"/>
                    </a:lnTo>
                    <a:cubicBezTo>
                      <a:pt x="1514" y="613"/>
                      <a:pt x="1511" y="614"/>
                      <a:pt x="1508" y="614"/>
                    </a:cubicBezTo>
                    <a:cubicBezTo>
                      <a:pt x="1505" y="614"/>
                      <a:pt x="1500" y="613"/>
                      <a:pt x="1500" y="611"/>
                    </a:cubicBezTo>
                    <a:lnTo>
                      <a:pt x="1487" y="616"/>
                    </a:lnTo>
                    <a:cubicBezTo>
                      <a:pt x="1488" y="622"/>
                      <a:pt x="1488" y="625"/>
                      <a:pt x="1501" y="627"/>
                    </a:cubicBezTo>
                    <a:cubicBezTo>
                      <a:pt x="1510" y="626"/>
                      <a:pt x="1516" y="626"/>
                      <a:pt x="1519" y="626"/>
                    </a:cubicBezTo>
                    <a:cubicBezTo>
                      <a:pt x="1525" y="626"/>
                      <a:pt x="1520" y="627"/>
                      <a:pt x="1502" y="630"/>
                    </a:cubicBezTo>
                    <a:cubicBezTo>
                      <a:pt x="1489" y="632"/>
                      <a:pt x="1477" y="637"/>
                      <a:pt x="1490" y="638"/>
                    </a:cubicBezTo>
                    <a:cubicBezTo>
                      <a:pt x="1492" y="638"/>
                      <a:pt x="1494" y="638"/>
                      <a:pt x="1496" y="638"/>
                    </a:cubicBezTo>
                    <a:cubicBezTo>
                      <a:pt x="1514" y="638"/>
                      <a:pt x="1502" y="642"/>
                      <a:pt x="1490" y="645"/>
                    </a:cubicBezTo>
                    <a:cubicBezTo>
                      <a:pt x="1464" y="645"/>
                      <a:pt x="1464" y="645"/>
                      <a:pt x="1491" y="654"/>
                    </a:cubicBezTo>
                    <a:cubicBezTo>
                      <a:pt x="1492" y="659"/>
                      <a:pt x="1507" y="670"/>
                      <a:pt x="1508" y="679"/>
                    </a:cubicBezTo>
                    <a:cubicBezTo>
                      <a:pt x="1510" y="692"/>
                      <a:pt x="1510" y="697"/>
                      <a:pt x="1498" y="703"/>
                    </a:cubicBezTo>
                    <a:cubicBezTo>
                      <a:pt x="1496" y="703"/>
                      <a:pt x="1493" y="704"/>
                      <a:pt x="1492" y="704"/>
                    </a:cubicBezTo>
                    <a:lnTo>
                      <a:pt x="1492" y="704"/>
                    </a:lnTo>
                    <a:cubicBezTo>
                      <a:pt x="1496" y="703"/>
                      <a:pt x="1499" y="703"/>
                      <a:pt x="1502" y="703"/>
                    </a:cubicBezTo>
                    <a:cubicBezTo>
                      <a:pt x="1511" y="703"/>
                      <a:pt x="1512" y="707"/>
                      <a:pt x="1512" y="713"/>
                    </a:cubicBezTo>
                    <a:cubicBezTo>
                      <a:pt x="1500" y="724"/>
                      <a:pt x="1515" y="729"/>
                      <a:pt x="1528" y="730"/>
                    </a:cubicBezTo>
                    <a:cubicBezTo>
                      <a:pt x="1527" y="726"/>
                      <a:pt x="1527" y="723"/>
                      <a:pt x="1527" y="723"/>
                    </a:cubicBezTo>
                    <a:cubicBezTo>
                      <a:pt x="1534" y="722"/>
                      <a:pt x="1539" y="722"/>
                      <a:pt x="1542" y="722"/>
                    </a:cubicBezTo>
                    <a:cubicBezTo>
                      <a:pt x="1553" y="722"/>
                      <a:pt x="1551" y="725"/>
                      <a:pt x="1542" y="731"/>
                    </a:cubicBezTo>
                    <a:cubicBezTo>
                      <a:pt x="1542" y="734"/>
                      <a:pt x="1528" y="735"/>
                      <a:pt x="1516" y="738"/>
                    </a:cubicBezTo>
                    <a:cubicBezTo>
                      <a:pt x="1502" y="740"/>
                      <a:pt x="1490" y="745"/>
                      <a:pt x="1490" y="748"/>
                    </a:cubicBezTo>
                    <a:cubicBezTo>
                      <a:pt x="1490" y="750"/>
                      <a:pt x="1490" y="752"/>
                      <a:pt x="1494" y="752"/>
                    </a:cubicBezTo>
                    <a:cubicBezTo>
                      <a:pt x="1496" y="752"/>
                      <a:pt x="1499" y="751"/>
                      <a:pt x="1503" y="749"/>
                    </a:cubicBezTo>
                    <a:cubicBezTo>
                      <a:pt x="1509" y="748"/>
                      <a:pt x="1512" y="748"/>
                      <a:pt x="1514" y="748"/>
                    </a:cubicBezTo>
                    <a:cubicBezTo>
                      <a:pt x="1517" y="748"/>
                      <a:pt x="1517" y="749"/>
                      <a:pt x="1517" y="750"/>
                    </a:cubicBezTo>
                    <a:cubicBezTo>
                      <a:pt x="1517" y="753"/>
                      <a:pt x="1518" y="757"/>
                      <a:pt x="1532" y="758"/>
                    </a:cubicBezTo>
                    <a:cubicBezTo>
                      <a:pt x="1534" y="757"/>
                      <a:pt x="1537" y="757"/>
                      <a:pt x="1538" y="757"/>
                    </a:cubicBezTo>
                    <a:cubicBezTo>
                      <a:pt x="1544" y="757"/>
                      <a:pt x="1545" y="760"/>
                      <a:pt x="1545" y="762"/>
                    </a:cubicBezTo>
                    <a:cubicBezTo>
                      <a:pt x="1533" y="767"/>
                      <a:pt x="1533" y="774"/>
                      <a:pt x="1533" y="774"/>
                    </a:cubicBezTo>
                    <a:lnTo>
                      <a:pt x="1520" y="775"/>
                    </a:lnTo>
                    <a:cubicBezTo>
                      <a:pt x="1511" y="777"/>
                      <a:pt x="1502" y="779"/>
                      <a:pt x="1495" y="783"/>
                    </a:cubicBezTo>
                    <a:cubicBezTo>
                      <a:pt x="1495" y="784"/>
                      <a:pt x="1498" y="784"/>
                      <a:pt x="1501" y="784"/>
                    </a:cubicBezTo>
                    <a:cubicBezTo>
                      <a:pt x="1505" y="784"/>
                      <a:pt x="1508" y="784"/>
                      <a:pt x="1508" y="784"/>
                    </a:cubicBezTo>
                    <a:cubicBezTo>
                      <a:pt x="1508" y="784"/>
                      <a:pt x="1508" y="784"/>
                      <a:pt x="1509" y="784"/>
                    </a:cubicBezTo>
                    <a:cubicBezTo>
                      <a:pt x="1521" y="784"/>
                      <a:pt x="1530" y="856"/>
                      <a:pt x="1532" y="864"/>
                    </a:cubicBezTo>
                    <a:cubicBezTo>
                      <a:pt x="1522" y="871"/>
                      <a:pt x="1520" y="878"/>
                      <a:pt x="1527" y="878"/>
                    </a:cubicBezTo>
                    <a:cubicBezTo>
                      <a:pt x="1528" y="878"/>
                      <a:pt x="1530" y="878"/>
                      <a:pt x="1533" y="877"/>
                    </a:cubicBezTo>
                    <a:cubicBezTo>
                      <a:pt x="1534" y="877"/>
                      <a:pt x="1534" y="877"/>
                      <a:pt x="1535" y="877"/>
                    </a:cubicBezTo>
                    <a:cubicBezTo>
                      <a:pt x="1546" y="877"/>
                      <a:pt x="1547" y="891"/>
                      <a:pt x="1549" y="909"/>
                    </a:cubicBezTo>
                    <a:cubicBezTo>
                      <a:pt x="1553" y="929"/>
                      <a:pt x="1554" y="944"/>
                      <a:pt x="1565" y="944"/>
                    </a:cubicBezTo>
                    <a:cubicBezTo>
                      <a:pt x="1566" y="944"/>
                      <a:pt x="1567" y="944"/>
                      <a:pt x="1567" y="944"/>
                    </a:cubicBezTo>
                    <a:cubicBezTo>
                      <a:pt x="1567" y="944"/>
                      <a:pt x="1567" y="947"/>
                      <a:pt x="1569" y="953"/>
                    </a:cubicBezTo>
                    <a:cubicBezTo>
                      <a:pt x="1570" y="960"/>
                      <a:pt x="1583" y="963"/>
                      <a:pt x="1583" y="966"/>
                    </a:cubicBezTo>
                    <a:cubicBezTo>
                      <a:pt x="1595" y="967"/>
                      <a:pt x="1597" y="970"/>
                      <a:pt x="1589" y="970"/>
                    </a:cubicBezTo>
                    <a:cubicBezTo>
                      <a:pt x="1588" y="970"/>
                      <a:pt x="1586" y="970"/>
                      <a:pt x="1584" y="970"/>
                    </a:cubicBezTo>
                    <a:cubicBezTo>
                      <a:pt x="1571" y="972"/>
                      <a:pt x="1557" y="974"/>
                      <a:pt x="1558" y="977"/>
                    </a:cubicBezTo>
                    <a:cubicBezTo>
                      <a:pt x="1558" y="980"/>
                      <a:pt x="1562" y="981"/>
                      <a:pt x="1567" y="981"/>
                    </a:cubicBezTo>
                    <a:cubicBezTo>
                      <a:pt x="1572" y="981"/>
                      <a:pt x="1579" y="980"/>
                      <a:pt x="1585" y="979"/>
                    </a:cubicBezTo>
                    <a:cubicBezTo>
                      <a:pt x="1588" y="978"/>
                      <a:pt x="1591" y="978"/>
                      <a:pt x="1593" y="978"/>
                    </a:cubicBezTo>
                    <a:cubicBezTo>
                      <a:pt x="1598" y="978"/>
                      <a:pt x="1599" y="980"/>
                      <a:pt x="1599" y="980"/>
                    </a:cubicBezTo>
                    <a:cubicBezTo>
                      <a:pt x="1599" y="983"/>
                      <a:pt x="1599" y="983"/>
                      <a:pt x="1585" y="986"/>
                    </a:cubicBezTo>
                    <a:lnTo>
                      <a:pt x="1560" y="989"/>
                    </a:lnTo>
                    <a:lnTo>
                      <a:pt x="1560" y="992"/>
                    </a:lnTo>
                    <a:cubicBezTo>
                      <a:pt x="1563" y="992"/>
                      <a:pt x="1565" y="992"/>
                      <a:pt x="1567" y="992"/>
                    </a:cubicBezTo>
                    <a:cubicBezTo>
                      <a:pt x="1573" y="992"/>
                      <a:pt x="1573" y="993"/>
                      <a:pt x="1573" y="993"/>
                    </a:cubicBezTo>
                    <a:cubicBezTo>
                      <a:pt x="1574" y="997"/>
                      <a:pt x="1574" y="997"/>
                      <a:pt x="1547" y="1000"/>
                    </a:cubicBezTo>
                    <a:cubicBezTo>
                      <a:pt x="1525" y="1004"/>
                      <a:pt x="1522" y="1007"/>
                      <a:pt x="1539" y="1007"/>
                    </a:cubicBezTo>
                    <a:cubicBezTo>
                      <a:pt x="1542" y="1007"/>
                      <a:pt x="1545" y="1007"/>
                      <a:pt x="1548" y="1007"/>
                    </a:cubicBezTo>
                    <a:lnTo>
                      <a:pt x="1562" y="1011"/>
                    </a:lnTo>
                    <a:cubicBezTo>
                      <a:pt x="1536" y="1018"/>
                      <a:pt x="1563" y="1020"/>
                      <a:pt x="1576" y="1021"/>
                    </a:cubicBezTo>
                    <a:cubicBezTo>
                      <a:pt x="1554" y="1027"/>
                      <a:pt x="1552" y="1031"/>
                      <a:pt x="1569" y="1031"/>
                    </a:cubicBezTo>
                    <a:cubicBezTo>
                      <a:pt x="1571" y="1031"/>
                      <a:pt x="1574" y="1031"/>
                      <a:pt x="1578" y="1030"/>
                    </a:cubicBezTo>
                    <a:cubicBezTo>
                      <a:pt x="1580" y="1030"/>
                      <a:pt x="1583" y="1030"/>
                      <a:pt x="1584" y="1030"/>
                    </a:cubicBezTo>
                    <a:cubicBezTo>
                      <a:pt x="1590" y="1030"/>
                      <a:pt x="1588" y="1033"/>
                      <a:pt x="1579" y="1037"/>
                    </a:cubicBezTo>
                    <a:cubicBezTo>
                      <a:pt x="1566" y="1042"/>
                      <a:pt x="1566" y="1045"/>
                      <a:pt x="1567" y="1051"/>
                    </a:cubicBezTo>
                    <a:cubicBezTo>
                      <a:pt x="1581" y="1052"/>
                      <a:pt x="1583" y="1074"/>
                      <a:pt x="1587" y="1099"/>
                    </a:cubicBezTo>
                    <a:cubicBezTo>
                      <a:pt x="1590" y="1125"/>
                      <a:pt x="1592" y="1143"/>
                      <a:pt x="1603" y="1143"/>
                    </a:cubicBezTo>
                    <a:cubicBezTo>
                      <a:pt x="1604" y="1143"/>
                      <a:pt x="1605" y="1143"/>
                      <a:pt x="1606" y="1143"/>
                    </a:cubicBezTo>
                    <a:lnTo>
                      <a:pt x="1606" y="1143"/>
                    </a:lnTo>
                    <a:cubicBezTo>
                      <a:pt x="1606" y="1146"/>
                      <a:pt x="1606" y="1146"/>
                      <a:pt x="1593" y="1152"/>
                    </a:cubicBezTo>
                    <a:cubicBezTo>
                      <a:pt x="1582" y="1153"/>
                      <a:pt x="1580" y="1155"/>
                      <a:pt x="1597" y="1155"/>
                    </a:cubicBezTo>
                    <a:cubicBezTo>
                      <a:pt x="1600" y="1155"/>
                      <a:pt x="1603" y="1155"/>
                      <a:pt x="1607" y="1155"/>
                    </a:cubicBezTo>
                    <a:cubicBezTo>
                      <a:pt x="1620" y="1156"/>
                      <a:pt x="1634" y="1154"/>
                      <a:pt x="1607" y="1158"/>
                    </a:cubicBezTo>
                    <a:cubicBezTo>
                      <a:pt x="1594" y="1161"/>
                      <a:pt x="1594" y="1166"/>
                      <a:pt x="1597" y="1178"/>
                    </a:cubicBezTo>
                    <a:cubicBezTo>
                      <a:pt x="1598" y="1188"/>
                      <a:pt x="1599" y="1199"/>
                      <a:pt x="1609" y="1199"/>
                    </a:cubicBezTo>
                    <a:cubicBezTo>
                      <a:pt x="1610" y="1199"/>
                      <a:pt x="1611" y="1199"/>
                      <a:pt x="1612" y="1199"/>
                    </a:cubicBezTo>
                    <a:cubicBezTo>
                      <a:pt x="1621" y="1202"/>
                      <a:pt x="1624" y="1203"/>
                      <a:pt x="1621" y="1203"/>
                    </a:cubicBezTo>
                    <a:cubicBezTo>
                      <a:pt x="1620" y="1203"/>
                      <a:pt x="1617" y="1202"/>
                      <a:pt x="1612" y="1202"/>
                    </a:cubicBezTo>
                    <a:cubicBezTo>
                      <a:pt x="1585" y="1202"/>
                      <a:pt x="1574" y="1220"/>
                      <a:pt x="1602" y="1226"/>
                    </a:cubicBezTo>
                    <a:cubicBezTo>
                      <a:pt x="1602" y="1228"/>
                      <a:pt x="1602" y="1231"/>
                      <a:pt x="1590" y="1233"/>
                    </a:cubicBezTo>
                    <a:cubicBezTo>
                      <a:pt x="1590" y="1237"/>
                      <a:pt x="1590" y="1240"/>
                      <a:pt x="1604" y="1247"/>
                    </a:cubicBezTo>
                    <a:lnTo>
                      <a:pt x="1607" y="1268"/>
                    </a:lnTo>
                    <a:cubicBezTo>
                      <a:pt x="1608" y="1275"/>
                      <a:pt x="1621" y="1278"/>
                      <a:pt x="1621" y="1278"/>
                    </a:cubicBezTo>
                    <a:cubicBezTo>
                      <a:pt x="1622" y="1280"/>
                      <a:pt x="1622" y="1281"/>
                      <a:pt x="1622" y="1282"/>
                    </a:cubicBezTo>
                    <a:lnTo>
                      <a:pt x="1622" y="1282"/>
                    </a:lnTo>
                    <a:cubicBezTo>
                      <a:pt x="1609" y="1284"/>
                      <a:pt x="1611" y="1300"/>
                      <a:pt x="1613" y="1321"/>
                    </a:cubicBezTo>
                    <a:cubicBezTo>
                      <a:pt x="1617" y="1342"/>
                      <a:pt x="1619" y="1361"/>
                      <a:pt x="1606" y="1366"/>
                    </a:cubicBezTo>
                    <a:cubicBezTo>
                      <a:pt x="1606" y="1366"/>
                      <a:pt x="1607" y="1369"/>
                      <a:pt x="1620" y="1370"/>
                    </a:cubicBezTo>
                    <a:cubicBezTo>
                      <a:pt x="1623" y="1370"/>
                      <a:pt x="1626" y="1370"/>
                      <a:pt x="1629" y="1370"/>
                    </a:cubicBezTo>
                    <a:cubicBezTo>
                      <a:pt x="1646" y="1370"/>
                      <a:pt x="1645" y="1373"/>
                      <a:pt x="1634" y="1378"/>
                    </a:cubicBezTo>
                    <a:cubicBezTo>
                      <a:pt x="1609" y="1385"/>
                      <a:pt x="1610" y="1396"/>
                      <a:pt x="1633" y="1396"/>
                    </a:cubicBezTo>
                    <a:cubicBezTo>
                      <a:pt x="1634" y="1396"/>
                      <a:pt x="1635" y="1396"/>
                      <a:pt x="1636" y="1396"/>
                    </a:cubicBezTo>
                    <a:lnTo>
                      <a:pt x="1636" y="1396"/>
                    </a:lnTo>
                    <a:lnTo>
                      <a:pt x="1624" y="1398"/>
                    </a:lnTo>
                    <a:cubicBezTo>
                      <a:pt x="1599" y="1405"/>
                      <a:pt x="1610" y="1412"/>
                      <a:pt x="1633" y="1412"/>
                    </a:cubicBezTo>
                    <a:cubicBezTo>
                      <a:pt x="1635" y="1412"/>
                      <a:pt x="1636" y="1412"/>
                      <a:pt x="1638" y="1412"/>
                    </a:cubicBezTo>
                    <a:lnTo>
                      <a:pt x="1638" y="1412"/>
                    </a:lnTo>
                    <a:cubicBezTo>
                      <a:pt x="1626" y="1417"/>
                      <a:pt x="1612" y="1422"/>
                      <a:pt x="1626" y="1423"/>
                    </a:cubicBezTo>
                    <a:cubicBezTo>
                      <a:pt x="1627" y="1426"/>
                      <a:pt x="1627" y="1426"/>
                      <a:pt x="1600" y="1430"/>
                    </a:cubicBezTo>
                    <a:cubicBezTo>
                      <a:pt x="1588" y="1432"/>
                      <a:pt x="1574" y="1434"/>
                      <a:pt x="1574" y="1438"/>
                    </a:cubicBezTo>
                    <a:cubicBezTo>
                      <a:pt x="1575" y="1438"/>
                      <a:pt x="1577" y="1439"/>
                      <a:pt x="1580" y="1439"/>
                    </a:cubicBezTo>
                    <a:cubicBezTo>
                      <a:pt x="1585" y="1439"/>
                      <a:pt x="1593" y="1438"/>
                      <a:pt x="1601" y="1437"/>
                    </a:cubicBezTo>
                    <a:lnTo>
                      <a:pt x="1602" y="1442"/>
                    </a:lnTo>
                    <a:cubicBezTo>
                      <a:pt x="1602" y="1442"/>
                      <a:pt x="1602" y="1444"/>
                      <a:pt x="1608" y="1444"/>
                    </a:cubicBezTo>
                    <a:cubicBezTo>
                      <a:pt x="1610" y="1444"/>
                      <a:pt x="1612" y="1444"/>
                      <a:pt x="1616" y="1443"/>
                    </a:cubicBezTo>
                    <a:cubicBezTo>
                      <a:pt x="1618" y="1443"/>
                      <a:pt x="1620" y="1443"/>
                      <a:pt x="1621" y="1443"/>
                    </a:cubicBezTo>
                    <a:cubicBezTo>
                      <a:pt x="1628" y="1443"/>
                      <a:pt x="1629" y="1445"/>
                      <a:pt x="1629" y="1448"/>
                    </a:cubicBezTo>
                    <a:cubicBezTo>
                      <a:pt x="1623" y="1449"/>
                      <a:pt x="1622" y="1450"/>
                      <a:pt x="1625" y="1450"/>
                    </a:cubicBezTo>
                    <a:cubicBezTo>
                      <a:pt x="1628" y="1450"/>
                      <a:pt x="1635" y="1448"/>
                      <a:pt x="1643" y="1445"/>
                    </a:cubicBezTo>
                    <a:cubicBezTo>
                      <a:pt x="1651" y="1445"/>
                      <a:pt x="1660" y="1443"/>
                      <a:pt x="1665" y="1443"/>
                    </a:cubicBezTo>
                    <a:cubicBezTo>
                      <a:pt x="1667" y="1443"/>
                      <a:pt x="1668" y="1444"/>
                      <a:pt x="1668" y="1444"/>
                    </a:cubicBezTo>
                    <a:lnTo>
                      <a:pt x="1695" y="1441"/>
                    </a:lnTo>
                    <a:cubicBezTo>
                      <a:pt x="1721" y="1437"/>
                      <a:pt x="1735" y="1435"/>
                      <a:pt x="1747" y="1426"/>
                    </a:cubicBezTo>
                    <a:cubicBezTo>
                      <a:pt x="1756" y="1414"/>
                      <a:pt x="1767" y="1404"/>
                      <a:pt x="1753" y="1404"/>
                    </a:cubicBezTo>
                    <a:cubicBezTo>
                      <a:pt x="1751" y="1404"/>
                      <a:pt x="1748" y="1404"/>
                      <a:pt x="1744" y="1405"/>
                    </a:cubicBezTo>
                    <a:cubicBezTo>
                      <a:pt x="1744" y="1405"/>
                      <a:pt x="1730" y="1404"/>
                      <a:pt x="1730" y="1401"/>
                    </a:cubicBezTo>
                    <a:cubicBezTo>
                      <a:pt x="1730" y="1397"/>
                      <a:pt x="1742" y="1393"/>
                      <a:pt x="1742" y="1393"/>
                    </a:cubicBezTo>
                    <a:cubicBezTo>
                      <a:pt x="1756" y="1391"/>
                      <a:pt x="1754" y="1378"/>
                      <a:pt x="1753" y="1362"/>
                    </a:cubicBezTo>
                    <a:cubicBezTo>
                      <a:pt x="1750" y="1345"/>
                      <a:pt x="1749" y="1336"/>
                      <a:pt x="1762" y="1330"/>
                    </a:cubicBezTo>
                    <a:cubicBezTo>
                      <a:pt x="1774" y="1324"/>
                      <a:pt x="1774" y="1322"/>
                      <a:pt x="1774" y="1322"/>
                    </a:cubicBezTo>
                    <a:lnTo>
                      <a:pt x="1774" y="1322"/>
                    </a:lnTo>
                    <a:cubicBezTo>
                      <a:pt x="1773" y="1322"/>
                      <a:pt x="1773" y="1322"/>
                      <a:pt x="1773" y="1322"/>
                    </a:cubicBezTo>
                    <a:cubicBezTo>
                      <a:pt x="1760" y="1322"/>
                      <a:pt x="1758" y="1305"/>
                      <a:pt x="1756" y="1284"/>
                    </a:cubicBezTo>
                    <a:cubicBezTo>
                      <a:pt x="1753" y="1263"/>
                      <a:pt x="1751" y="1242"/>
                      <a:pt x="1739" y="1242"/>
                    </a:cubicBezTo>
                    <a:cubicBezTo>
                      <a:pt x="1738" y="1242"/>
                      <a:pt x="1737" y="1242"/>
                      <a:pt x="1737" y="1242"/>
                    </a:cubicBezTo>
                    <a:lnTo>
                      <a:pt x="1737" y="1236"/>
                    </a:lnTo>
                    <a:cubicBezTo>
                      <a:pt x="1749" y="1235"/>
                      <a:pt x="1749" y="1228"/>
                      <a:pt x="1748" y="1222"/>
                    </a:cubicBezTo>
                    <a:cubicBezTo>
                      <a:pt x="1735" y="1218"/>
                      <a:pt x="1733" y="1211"/>
                      <a:pt x="1733" y="1211"/>
                    </a:cubicBezTo>
                    <a:cubicBezTo>
                      <a:pt x="1747" y="1210"/>
                      <a:pt x="1746" y="1207"/>
                      <a:pt x="1746" y="1200"/>
                    </a:cubicBezTo>
                    <a:cubicBezTo>
                      <a:pt x="1745" y="1195"/>
                      <a:pt x="1745" y="1192"/>
                      <a:pt x="1738" y="1192"/>
                    </a:cubicBezTo>
                    <a:cubicBezTo>
                      <a:pt x="1736" y="1192"/>
                      <a:pt x="1734" y="1193"/>
                      <a:pt x="1731" y="1193"/>
                    </a:cubicBezTo>
                    <a:cubicBezTo>
                      <a:pt x="1729" y="1181"/>
                      <a:pt x="1732" y="1167"/>
                      <a:pt x="1740" y="1157"/>
                    </a:cubicBezTo>
                    <a:cubicBezTo>
                      <a:pt x="1753" y="1152"/>
                      <a:pt x="1739" y="1150"/>
                      <a:pt x="1726" y="1149"/>
                    </a:cubicBezTo>
                    <a:cubicBezTo>
                      <a:pt x="1721" y="1150"/>
                      <a:pt x="1717" y="1150"/>
                      <a:pt x="1713" y="1150"/>
                    </a:cubicBezTo>
                    <a:cubicBezTo>
                      <a:pt x="1705" y="1150"/>
                      <a:pt x="1699" y="1149"/>
                      <a:pt x="1699" y="1147"/>
                    </a:cubicBezTo>
                    <a:lnTo>
                      <a:pt x="1726" y="1144"/>
                    </a:lnTo>
                    <a:cubicBezTo>
                      <a:pt x="1730" y="1144"/>
                      <a:pt x="1732" y="1144"/>
                      <a:pt x="1734" y="1144"/>
                    </a:cubicBezTo>
                    <a:cubicBezTo>
                      <a:pt x="1739" y="1144"/>
                      <a:pt x="1739" y="1143"/>
                      <a:pt x="1738" y="1138"/>
                    </a:cubicBezTo>
                    <a:lnTo>
                      <a:pt x="1737" y="1133"/>
                    </a:lnTo>
                    <a:cubicBezTo>
                      <a:pt x="1736" y="1133"/>
                      <a:pt x="1735" y="1133"/>
                      <a:pt x="1735" y="1133"/>
                    </a:cubicBezTo>
                    <a:cubicBezTo>
                      <a:pt x="1724" y="1133"/>
                      <a:pt x="1722" y="1118"/>
                      <a:pt x="1720" y="1098"/>
                    </a:cubicBezTo>
                    <a:cubicBezTo>
                      <a:pt x="1717" y="1072"/>
                      <a:pt x="1716" y="1062"/>
                      <a:pt x="1705" y="1062"/>
                    </a:cubicBezTo>
                    <a:cubicBezTo>
                      <a:pt x="1704" y="1062"/>
                      <a:pt x="1703" y="1062"/>
                      <a:pt x="1702" y="1062"/>
                    </a:cubicBezTo>
                    <a:cubicBezTo>
                      <a:pt x="1699" y="1062"/>
                      <a:pt x="1697" y="1062"/>
                      <a:pt x="1696" y="1062"/>
                    </a:cubicBezTo>
                    <a:cubicBezTo>
                      <a:pt x="1689" y="1062"/>
                      <a:pt x="1691" y="1059"/>
                      <a:pt x="1700" y="1049"/>
                    </a:cubicBezTo>
                    <a:cubicBezTo>
                      <a:pt x="1737" y="1025"/>
                      <a:pt x="1737" y="1025"/>
                      <a:pt x="1723" y="1024"/>
                    </a:cubicBezTo>
                    <a:lnTo>
                      <a:pt x="1723" y="1024"/>
                    </a:lnTo>
                    <a:cubicBezTo>
                      <a:pt x="1724" y="1027"/>
                      <a:pt x="1711" y="1029"/>
                      <a:pt x="1698" y="1032"/>
                    </a:cubicBezTo>
                    <a:cubicBezTo>
                      <a:pt x="1690" y="1033"/>
                      <a:pt x="1684" y="1033"/>
                      <a:pt x="1681" y="1033"/>
                    </a:cubicBezTo>
                    <a:cubicBezTo>
                      <a:pt x="1674" y="1033"/>
                      <a:pt x="1680" y="1030"/>
                      <a:pt x="1698" y="1025"/>
                    </a:cubicBezTo>
                    <a:cubicBezTo>
                      <a:pt x="1723" y="1021"/>
                      <a:pt x="1705" y="978"/>
                      <a:pt x="1679" y="978"/>
                    </a:cubicBezTo>
                    <a:cubicBezTo>
                      <a:pt x="1679" y="978"/>
                      <a:pt x="1679" y="978"/>
                      <a:pt x="1678" y="978"/>
                    </a:cubicBezTo>
                    <a:lnTo>
                      <a:pt x="1691" y="975"/>
                    </a:lnTo>
                    <a:cubicBezTo>
                      <a:pt x="1704" y="973"/>
                      <a:pt x="1704" y="971"/>
                      <a:pt x="1702" y="959"/>
                    </a:cubicBezTo>
                    <a:cubicBezTo>
                      <a:pt x="1702" y="952"/>
                      <a:pt x="1701" y="949"/>
                      <a:pt x="1701" y="949"/>
                    </a:cubicBezTo>
                    <a:cubicBezTo>
                      <a:pt x="1698" y="949"/>
                      <a:pt x="1696" y="949"/>
                      <a:pt x="1694" y="949"/>
                    </a:cubicBezTo>
                    <a:cubicBezTo>
                      <a:pt x="1677" y="949"/>
                      <a:pt x="1688" y="933"/>
                      <a:pt x="1699" y="931"/>
                    </a:cubicBezTo>
                    <a:cubicBezTo>
                      <a:pt x="1712" y="925"/>
                      <a:pt x="1712" y="925"/>
                      <a:pt x="1711" y="919"/>
                    </a:cubicBezTo>
                    <a:cubicBezTo>
                      <a:pt x="1684" y="914"/>
                      <a:pt x="1695" y="897"/>
                      <a:pt x="1708" y="895"/>
                    </a:cubicBezTo>
                    <a:cubicBezTo>
                      <a:pt x="1708" y="895"/>
                      <a:pt x="1708" y="891"/>
                      <a:pt x="1708" y="888"/>
                    </a:cubicBezTo>
                    <a:cubicBezTo>
                      <a:pt x="1694" y="887"/>
                      <a:pt x="1693" y="881"/>
                      <a:pt x="1693" y="878"/>
                    </a:cubicBezTo>
                    <a:cubicBezTo>
                      <a:pt x="1692" y="872"/>
                      <a:pt x="1692" y="868"/>
                      <a:pt x="1688" y="868"/>
                    </a:cubicBezTo>
                    <a:cubicBezTo>
                      <a:pt x="1685" y="868"/>
                      <a:pt x="1683" y="869"/>
                      <a:pt x="1678" y="871"/>
                    </a:cubicBezTo>
                    <a:cubicBezTo>
                      <a:pt x="1670" y="872"/>
                      <a:pt x="1663" y="873"/>
                      <a:pt x="1657" y="873"/>
                    </a:cubicBezTo>
                    <a:cubicBezTo>
                      <a:pt x="1654" y="873"/>
                      <a:pt x="1652" y="872"/>
                      <a:pt x="1652" y="871"/>
                    </a:cubicBezTo>
                    <a:lnTo>
                      <a:pt x="1665" y="870"/>
                    </a:lnTo>
                    <a:cubicBezTo>
                      <a:pt x="1678" y="868"/>
                      <a:pt x="1677" y="859"/>
                      <a:pt x="1675" y="846"/>
                    </a:cubicBezTo>
                    <a:cubicBezTo>
                      <a:pt x="1674" y="831"/>
                      <a:pt x="1673" y="824"/>
                      <a:pt x="1685" y="820"/>
                    </a:cubicBezTo>
                    <a:lnTo>
                      <a:pt x="1672" y="818"/>
                    </a:lnTo>
                    <a:cubicBezTo>
                      <a:pt x="1658" y="817"/>
                      <a:pt x="1658" y="814"/>
                      <a:pt x="1672" y="812"/>
                    </a:cubicBezTo>
                    <a:cubicBezTo>
                      <a:pt x="1684" y="807"/>
                      <a:pt x="1683" y="795"/>
                      <a:pt x="1668" y="790"/>
                    </a:cubicBezTo>
                    <a:lnTo>
                      <a:pt x="1667" y="784"/>
                    </a:lnTo>
                    <a:cubicBezTo>
                      <a:pt x="1692" y="777"/>
                      <a:pt x="1692" y="769"/>
                      <a:pt x="1670" y="769"/>
                    </a:cubicBezTo>
                    <a:cubicBezTo>
                      <a:pt x="1669" y="769"/>
                      <a:pt x="1668" y="769"/>
                      <a:pt x="1666" y="769"/>
                    </a:cubicBezTo>
                    <a:cubicBezTo>
                      <a:pt x="1678" y="767"/>
                      <a:pt x="1678" y="763"/>
                      <a:pt x="1678" y="760"/>
                    </a:cubicBezTo>
                    <a:cubicBezTo>
                      <a:pt x="1664" y="757"/>
                      <a:pt x="1663" y="744"/>
                      <a:pt x="1676" y="742"/>
                    </a:cubicBezTo>
                    <a:lnTo>
                      <a:pt x="1675" y="739"/>
                    </a:lnTo>
                    <a:cubicBezTo>
                      <a:pt x="1662" y="738"/>
                      <a:pt x="1662" y="734"/>
                      <a:pt x="1662" y="732"/>
                    </a:cubicBezTo>
                    <a:cubicBezTo>
                      <a:pt x="1661" y="729"/>
                      <a:pt x="1661" y="725"/>
                      <a:pt x="1647" y="724"/>
                    </a:cubicBezTo>
                    <a:cubicBezTo>
                      <a:pt x="1634" y="723"/>
                      <a:pt x="1634" y="720"/>
                      <a:pt x="1634" y="720"/>
                    </a:cubicBezTo>
                    <a:cubicBezTo>
                      <a:pt x="1633" y="719"/>
                      <a:pt x="1635" y="718"/>
                      <a:pt x="1639" y="718"/>
                    </a:cubicBezTo>
                    <a:cubicBezTo>
                      <a:pt x="1644" y="718"/>
                      <a:pt x="1652" y="719"/>
                      <a:pt x="1659" y="720"/>
                    </a:cubicBezTo>
                    <a:cubicBezTo>
                      <a:pt x="1662" y="720"/>
                      <a:pt x="1663" y="720"/>
                      <a:pt x="1665" y="720"/>
                    </a:cubicBezTo>
                    <a:cubicBezTo>
                      <a:pt x="1673" y="720"/>
                      <a:pt x="1669" y="713"/>
                      <a:pt x="1645" y="708"/>
                    </a:cubicBezTo>
                    <a:cubicBezTo>
                      <a:pt x="1629" y="706"/>
                      <a:pt x="1623" y="705"/>
                      <a:pt x="1625" y="705"/>
                    </a:cubicBezTo>
                    <a:cubicBezTo>
                      <a:pt x="1627" y="705"/>
                      <a:pt x="1634" y="705"/>
                      <a:pt x="1645" y="706"/>
                    </a:cubicBezTo>
                    <a:cubicBezTo>
                      <a:pt x="1651" y="707"/>
                      <a:pt x="1657" y="707"/>
                      <a:pt x="1660" y="707"/>
                    </a:cubicBezTo>
                    <a:cubicBezTo>
                      <a:pt x="1665" y="707"/>
                      <a:pt x="1666" y="706"/>
                      <a:pt x="1658" y="704"/>
                    </a:cubicBezTo>
                    <a:cubicBezTo>
                      <a:pt x="1658" y="704"/>
                      <a:pt x="1657" y="699"/>
                      <a:pt x="1649" y="699"/>
                    </a:cubicBezTo>
                    <a:cubicBezTo>
                      <a:pt x="1647" y="699"/>
                      <a:pt x="1646" y="699"/>
                      <a:pt x="1644" y="699"/>
                    </a:cubicBezTo>
                    <a:lnTo>
                      <a:pt x="1643" y="691"/>
                    </a:lnTo>
                    <a:cubicBezTo>
                      <a:pt x="1655" y="682"/>
                      <a:pt x="1655" y="679"/>
                      <a:pt x="1655" y="676"/>
                    </a:cubicBezTo>
                    <a:cubicBezTo>
                      <a:pt x="1641" y="675"/>
                      <a:pt x="1641" y="675"/>
                      <a:pt x="1654" y="669"/>
                    </a:cubicBezTo>
                    <a:cubicBezTo>
                      <a:pt x="1663" y="668"/>
                      <a:pt x="1665" y="667"/>
                      <a:pt x="1658" y="667"/>
                    </a:cubicBezTo>
                    <a:cubicBezTo>
                      <a:pt x="1654" y="667"/>
                      <a:pt x="1649" y="667"/>
                      <a:pt x="1640" y="668"/>
                    </a:cubicBezTo>
                    <a:cubicBezTo>
                      <a:pt x="1627" y="668"/>
                      <a:pt x="1627" y="665"/>
                      <a:pt x="1639" y="659"/>
                    </a:cubicBezTo>
                    <a:cubicBezTo>
                      <a:pt x="1659" y="657"/>
                      <a:pt x="1664" y="654"/>
                      <a:pt x="1658" y="654"/>
                    </a:cubicBezTo>
                    <a:cubicBezTo>
                      <a:pt x="1657" y="654"/>
                      <a:pt x="1655" y="654"/>
                      <a:pt x="1652" y="655"/>
                    </a:cubicBezTo>
                    <a:cubicBezTo>
                      <a:pt x="1638" y="654"/>
                      <a:pt x="1638" y="650"/>
                      <a:pt x="1638" y="650"/>
                    </a:cubicBezTo>
                    <a:cubicBezTo>
                      <a:pt x="1652" y="648"/>
                      <a:pt x="1648" y="620"/>
                      <a:pt x="1645" y="593"/>
                    </a:cubicBezTo>
                    <a:cubicBezTo>
                      <a:pt x="1644" y="591"/>
                      <a:pt x="1638" y="590"/>
                      <a:pt x="1631" y="590"/>
                    </a:cubicBezTo>
                    <a:cubicBezTo>
                      <a:pt x="1627" y="590"/>
                      <a:pt x="1622" y="590"/>
                      <a:pt x="1618" y="591"/>
                    </a:cubicBezTo>
                    <a:cubicBezTo>
                      <a:pt x="1609" y="592"/>
                      <a:pt x="1604" y="592"/>
                      <a:pt x="1603" y="592"/>
                    </a:cubicBezTo>
                    <a:cubicBezTo>
                      <a:pt x="1600" y="592"/>
                      <a:pt x="1609" y="590"/>
                      <a:pt x="1617" y="587"/>
                    </a:cubicBezTo>
                    <a:cubicBezTo>
                      <a:pt x="1643" y="581"/>
                      <a:pt x="1651" y="576"/>
                      <a:pt x="1642" y="576"/>
                    </a:cubicBezTo>
                    <a:cubicBezTo>
                      <a:pt x="1638" y="576"/>
                      <a:pt x="1629" y="578"/>
                      <a:pt x="1616" y="581"/>
                    </a:cubicBezTo>
                    <a:cubicBezTo>
                      <a:pt x="1604" y="584"/>
                      <a:pt x="1598" y="586"/>
                      <a:pt x="1597" y="586"/>
                    </a:cubicBezTo>
                    <a:cubicBezTo>
                      <a:pt x="1596" y="586"/>
                      <a:pt x="1603" y="584"/>
                      <a:pt x="1616" y="578"/>
                    </a:cubicBezTo>
                    <a:cubicBezTo>
                      <a:pt x="1628" y="573"/>
                      <a:pt x="1628" y="573"/>
                      <a:pt x="1615" y="572"/>
                    </a:cubicBezTo>
                    <a:cubicBezTo>
                      <a:pt x="1612" y="572"/>
                      <a:pt x="1609" y="572"/>
                      <a:pt x="1608" y="572"/>
                    </a:cubicBezTo>
                    <a:cubicBezTo>
                      <a:pt x="1602" y="572"/>
                      <a:pt x="1604" y="570"/>
                      <a:pt x="1615" y="568"/>
                    </a:cubicBezTo>
                    <a:cubicBezTo>
                      <a:pt x="1625" y="564"/>
                      <a:pt x="1636" y="560"/>
                      <a:pt x="1631" y="560"/>
                    </a:cubicBezTo>
                    <a:cubicBezTo>
                      <a:pt x="1630" y="560"/>
                      <a:pt x="1629" y="560"/>
                      <a:pt x="1627" y="560"/>
                    </a:cubicBezTo>
                    <a:cubicBezTo>
                      <a:pt x="1627" y="560"/>
                      <a:pt x="1627" y="557"/>
                      <a:pt x="1639" y="553"/>
                    </a:cubicBezTo>
                    <a:cubicBezTo>
                      <a:pt x="1652" y="547"/>
                      <a:pt x="1638" y="546"/>
                      <a:pt x="1625" y="545"/>
                    </a:cubicBezTo>
                    <a:cubicBezTo>
                      <a:pt x="1598" y="540"/>
                      <a:pt x="1598" y="537"/>
                      <a:pt x="1624" y="536"/>
                    </a:cubicBezTo>
                    <a:cubicBezTo>
                      <a:pt x="1649" y="535"/>
                      <a:pt x="1637" y="522"/>
                      <a:pt x="1612" y="522"/>
                    </a:cubicBezTo>
                    <a:cubicBezTo>
                      <a:pt x="1611" y="522"/>
                      <a:pt x="1610" y="522"/>
                      <a:pt x="1609" y="522"/>
                    </a:cubicBezTo>
                    <a:cubicBezTo>
                      <a:pt x="1598" y="523"/>
                      <a:pt x="1591" y="523"/>
                      <a:pt x="1588" y="523"/>
                    </a:cubicBezTo>
                    <a:cubicBezTo>
                      <a:pt x="1584" y="523"/>
                      <a:pt x="1588" y="522"/>
                      <a:pt x="1595" y="521"/>
                    </a:cubicBezTo>
                    <a:cubicBezTo>
                      <a:pt x="1609" y="519"/>
                      <a:pt x="1608" y="517"/>
                      <a:pt x="1608" y="517"/>
                    </a:cubicBezTo>
                    <a:cubicBezTo>
                      <a:pt x="1608" y="513"/>
                      <a:pt x="1608" y="510"/>
                      <a:pt x="1620" y="508"/>
                    </a:cubicBezTo>
                    <a:cubicBezTo>
                      <a:pt x="1620" y="508"/>
                      <a:pt x="1620" y="504"/>
                      <a:pt x="1607" y="501"/>
                    </a:cubicBezTo>
                    <a:cubicBezTo>
                      <a:pt x="1580" y="499"/>
                      <a:pt x="1591" y="487"/>
                      <a:pt x="1617" y="480"/>
                    </a:cubicBezTo>
                    <a:lnTo>
                      <a:pt x="1603" y="476"/>
                    </a:lnTo>
                    <a:cubicBezTo>
                      <a:pt x="1597" y="477"/>
                      <a:pt x="1591" y="477"/>
                      <a:pt x="1587" y="477"/>
                    </a:cubicBezTo>
                    <a:cubicBezTo>
                      <a:pt x="1572" y="477"/>
                      <a:pt x="1569" y="475"/>
                      <a:pt x="1590" y="472"/>
                    </a:cubicBezTo>
                    <a:lnTo>
                      <a:pt x="1602" y="470"/>
                    </a:lnTo>
                    <a:lnTo>
                      <a:pt x="1602" y="470"/>
                    </a:lnTo>
                    <a:cubicBezTo>
                      <a:pt x="1601" y="470"/>
                      <a:pt x="1600" y="470"/>
                      <a:pt x="1600" y="470"/>
                    </a:cubicBezTo>
                    <a:cubicBezTo>
                      <a:pt x="1577" y="470"/>
                      <a:pt x="1589" y="456"/>
                      <a:pt x="1613" y="453"/>
                    </a:cubicBezTo>
                    <a:cubicBezTo>
                      <a:pt x="1627" y="450"/>
                      <a:pt x="1627" y="450"/>
                      <a:pt x="1627" y="447"/>
                    </a:cubicBezTo>
                    <a:lnTo>
                      <a:pt x="1627" y="447"/>
                    </a:lnTo>
                    <a:lnTo>
                      <a:pt x="1613" y="449"/>
                    </a:lnTo>
                    <a:cubicBezTo>
                      <a:pt x="1605" y="451"/>
                      <a:pt x="1597" y="452"/>
                      <a:pt x="1592" y="452"/>
                    </a:cubicBezTo>
                    <a:cubicBezTo>
                      <a:pt x="1589" y="452"/>
                      <a:pt x="1587" y="451"/>
                      <a:pt x="1587" y="450"/>
                    </a:cubicBezTo>
                    <a:cubicBezTo>
                      <a:pt x="1587" y="447"/>
                      <a:pt x="1587" y="444"/>
                      <a:pt x="1599" y="441"/>
                    </a:cubicBezTo>
                    <a:cubicBezTo>
                      <a:pt x="1610" y="438"/>
                      <a:pt x="1621" y="433"/>
                      <a:pt x="1616" y="433"/>
                    </a:cubicBezTo>
                    <a:cubicBezTo>
                      <a:pt x="1615" y="433"/>
                      <a:pt x="1613" y="433"/>
                      <a:pt x="1611" y="434"/>
                    </a:cubicBezTo>
                    <a:cubicBezTo>
                      <a:pt x="1611" y="434"/>
                      <a:pt x="1611" y="430"/>
                      <a:pt x="1624" y="426"/>
                    </a:cubicBezTo>
                    <a:lnTo>
                      <a:pt x="1622" y="413"/>
                    </a:lnTo>
                    <a:cubicBezTo>
                      <a:pt x="1609" y="413"/>
                      <a:pt x="1608" y="403"/>
                      <a:pt x="1620" y="401"/>
                    </a:cubicBezTo>
                    <a:cubicBezTo>
                      <a:pt x="1619" y="393"/>
                      <a:pt x="1613" y="388"/>
                      <a:pt x="1606" y="387"/>
                    </a:cubicBezTo>
                    <a:cubicBezTo>
                      <a:pt x="1604" y="376"/>
                      <a:pt x="1603" y="371"/>
                      <a:pt x="1616" y="367"/>
                    </a:cubicBezTo>
                    <a:cubicBezTo>
                      <a:pt x="1629" y="364"/>
                      <a:pt x="1629" y="364"/>
                      <a:pt x="1616" y="363"/>
                    </a:cubicBezTo>
                    <a:cubicBezTo>
                      <a:pt x="1613" y="364"/>
                      <a:pt x="1611" y="364"/>
                      <a:pt x="1609" y="364"/>
                    </a:cubicBezTo>
                    <a:cubicBezTo>
                      <a:pt x="1602" y="364"/>
                      <a:pt x="1602" y="360"/>
                      <a:pt x="1601" y="355"/>
                    </a:cubicBezTo>
                    <a:cubicBezTo>
                      <a:pt x="1600" y="349"/>
                      <a:pt x="1600" y="345"/>
                      <a:pt x="1600" y="345"/>
                    </a:cubicBezTo>
                    <a:cubicBezTo>
                      <a:pt x="1594" y="347"/>
                      <a:pt x="1590" y="347"/>
                      <a:pt x="1589" y="347"/>
                    </a:cubicBezTo>
                    <a:cubicBezTo>
                      <a:pt x="1587" y="347"/>
                      <a:pt x="1587" y="346"/>
                      <a:pt x="1587" y="344"/>
                    </a:cubicBezTo>
                    <a:cubicBezTo>
                      <a:pt x="1585" y="338"/>
                      <a:pt x="1597" y="318"/>
                      <a:pt x="1595" y="312"/>
                    </a:cubicBezTo>
                    <a:cubicBezTo>
                      <a:pt x="1594" y="304"/>
                      <a:pt x="1594" y="300"/>
                      <a:pt x="1591" y="300"/>
                    </a:cubicBezTo>
                    <a:cubicBezTo>
                      <a:pt x="1590" y="300"/>
                      <a:pt x="1587" y="303"/>
                      <a:pt x="1581" y="308"/>
                    </a:cubicBezTo>
                    <a:cubicBezTo>
                      <a:pt x="1581" y="310"/>
                      <a:pt x="1579" y="313"/>
                      <a:pt x="1577" y="313"/>
                    </a:cubicBezTo>
                    <a:cubicBezTo>
                      <a:pt x="1576" y="313"/>
                      <a:pt x="1575" y="310"/>
                      <a:pt x="1581" y="302"/>
                    </a:cubicBezTo>
                    <a:cubicBezTo>
                      <a:pt x="1580" y="298"/>
                      <a:pt x="1590" y="275"/>
                      <a:pt x="1588" y="260"/>
                    </a:cubicBezTo>
                    <a:cubicBezTo>
                      <a:pt x="1586" y="246"/>
                      <a:pt x="1586" y="240"/>
                      <a:pt x="1582" y="240"/>
                    </a:cubicBezTo>
                    <a:cubicBezTo>
                      <a:pt x="1581" y="240"/>
                      <a:pt x="1578" y="242"/>
                      <a:pt x="1573" y="245"/>
                    </a:cubicBezTo>
                    <a:cubicBezTo>
                      <a:pt x="1563" y="254"/>
                      <a:pt x="1557" y="258"/>
                      <a:pt x="1555" y="258"/>
                    </a:cubicBezTo>
                    <a:cubicBezTo>
                      <a:pt x="1553" y="258"/>
                      <a:pt x="1559" y="252"/>
                      <a:pt x="1572" y="241"/>
                    </a:cubicBezTo>
                    <a:cubicBezTo>
                      <a:pt x="1589" y="221"/>
                      <a:pt x="1593" y="213"/>
                      <a:pt x="1589" y="213"/>
                    </a:cubicBezTo>
                    <a:cubicBezTo>
                      <a:pt x="1588" y="213"/>
                      <a:pt x="1585" y="214"/>
                      <a:pt x="1582" y="216"/>
                    </a:cubicBezTo>
                    <a:cubicBezTo>
                      <a:pt x="1577" y="217"/>
                      <a:pt x="1574" y="218"/>
                      <a:pt x="1572" y="218"/>
                    </a:cubicBezTo>
                    <a:cubicBezTo>
                      <a:pt x="1569" y="218"/>
                      <a:pt x="1569" y="217"/>
                      <a:pt x="1569" y="214"/>
                    </a:cubicBezTo>
                    <a:cubicBezTo>
                      <a:pt x="1581" y="206"/>
                      <a:pt x="1580" y="200"/>
                      <a:pt x="1566" y="198"/>
                    </a:cubicBezTo>
                    <a:cubicBezTo>
                      <a:pt x="1566" y="194"/>
                      <a:pt x="1566" y="194"/>
                      <a:pt x="1578" y="185"/>
                    </a:cubicBezTo>
                    <a:lnTo>
                      <a:pt x="1576" y="173"/>
                    </a:lnTo>
                    <a:cubicBezTo>
                      <a:pt x="1574" y="174"/>
                      <a:pt x="1572" y="175"/>
                      <a:pt x="1570" y="175"/>
                    </a:cubicBezTo>
                    <a:cubicBezTo>
                      <a:pt x="1552" y="175"/>
                      <a:pt x="1560" y="140"/>
                      <a:pt x="1570" y="124"/>
                    </a:cubicBezTo>
                    <a:cubicBezTo>
                      <a:pt x="1570" y="124"/>
                      <a:pt x="1569" y="122"/>
                      <a:pt x="1566" y="122"/>
                    </a:cubicBezTo>
                    <a:cubicBezTo>
                      <a:pt x="1564" y="122"/>
                      <a:pt x="1561" y="123"/>
                      <a:pt x="1556" y="125"/>
                    </a:cubicBezTo>
                    <a:cubicBezTo>
                      <a:pt x="1546" y="133"/>
                      <a:pt x="1541" y="136"/>
                      <a:pt x="1539" y="136"/>
                    </a:cubicBezTo>
                    <a:cubicBezTo>
                      <a:pt x="1536" y="136"/>
                      <a:pt x="1541" y="129"/>
                      <a:pt x="1555" y="115"/>
                    </a:cubicBezTo>
                    <a:cubicBezTo>
                      <a:pt x="1568" y="102"/>
                      <a:pt x="1574" y="96"/>
                      <a:pt x="1572" y="96"/>
                    </a:cubicBezTo>
                    <a:cubicBezTo>
                      <a:pt x="1571" y="96"/>
                      <a:pt x="1565" y="101"/>
                      <a:pt x="1554" y="109"/>
                    </a:cubicBezTo>
                    <a:cubicBezTo>
                      <a:pt x="1553" y="110"/>
                      <a:pt x="1552" y="111"/>
                      <a:pt x="1550" y="111"/>
                    </a:cubicBezTo>
                    <a:cubicBezTo>
                      <a:pt x="1542" y="111"/>
                      <a:pt x="1541" y="89"/>
                      <a:pt x="1562" y="70"/>
                    </a:cubicBezTo>
                    <a:lnTo>
                      <a:pt x="1585" y="44"/>
                    </a:lnTo>
                    <a:lnTo>
                      <a:pt x="1585" y="44"/>
                    </a:lnTo>
                    <a:cubicBezTo>
                      <a:pt x="1580" y="47"/>
                      <a:pt x="1578" y="48"/>
                      <a:pt x="1576" y="48"/>
                    </a:cubicBezTo>
                    <a:cubicBezTo>
                      <a:pt x="1574" y="48"/>
                      <a:pt x="1574" y="47"/>
                      <a:pt x="1573" y="47"/>
                    </a:cubicBezTo>
                    <a:lnTo>
                      <a:pt x="1571" y="48"/>
                    </a:lnTo>
                    <a:cubicBezTo>
                      <a:pt x="1565" y="56"/>
                      <a:pt x="1556" y="61"/>
                      <a:pt x="1546" y="61"/>
                    </a:cubicBezTo>
                    <a:cubicBezTo>
                      <a:pt x="1543" y="61"/>
                      <a:pt x="1541" y="61"/>
                      <a:pt x="1538" y="60"/>
                    </a:cubicBezTo>
                    <a:cubicBezTo>
                      <a:pt x="1528" y="60"/>
                      <a:pt x="1498" y="72"/>
                      <a:pt x="1487" y="72"/>
                    </a:cubicBezTo>
                    <a:cubicBezTo>
                      <a:pt x="1486" y="72"/>
                      <a:pt x="1486" y="72"/>
                      <a:pt x="1486" y="72"/>
                    </a:cubicBezTo>
                    <a:cubicBezTo>
                      <a:pt x="1475" y="72"/>
                      <a:pt x="1460" y="72"/>
                      <a:pt x="1463" y="59"/>
                    </a:cubicBezTo>
                    <a:cubicBezTo>
                      <a:pt x="1458" y="59"/>
                      <a:pt x="1452" y="59"/>
                      <a:pt x="1434" y="72"/>
                    </a:cubicBezTo>
                    <a:cubicBezTo>
                      <a:pt x="1428" y="78"/>
                      <a:pt x="1422" y="82"/>
                      <a:pt x="1419" y="82"/>
                    </a:cubicBezTo>
                    <a:cubicBezTo>
                      <a:pt x="1416" y="82"/>
                      <a:pt x="1415" y="78"/>
                      <a:pt x="1418" y="71"/>
                    </a:cubicBezTo>
                    <a:lnTo>
                      <a:pt x="1413" y="71"/>
                    </a:lnTo>
                    <a:cubicBezTo>
                      <a:pt x="1396" y="85"/>
                      <a:pt x="1391" y="85"/>
                      <a:pt x="1391" y="85"/>
                    </a:cubicBezTo>
                    <a:cubicBezTo>
                      <a:pt x="1396" y="75"/>
                      <a:pt x="1397" y="66"/>
                      <a:pt x="1394" y="66"/>
                    </a:cubicBezTo>
                    <a:cubicBezTo>
                      <a:pt x="1392" y="66"/>
                      <a:pt x="1390" y="67"/>
                      <a:pt x="1387" y="71"/>
                    </a:cubicBezTo>
                    <a:cubicBezTo>
                      <a:pt x="1382" y="82"/>
                      <a:pt x="1378" y="84"/>
                      <a:pt x="1372" y="84"/>
                    </a:cubicBezTo>
                    <a:cubicBezTo>
                      <a:pt x="1370" y="84"/>
                      <a:pt x="1368" y="84"/>
                      <a:pt x="1366" y="84"/>
                    </a:cubicBezTo>
                    <a:cubicBezTo>
                      <a:pt x="1363" y="77"/>
                      <a:pt x="1320" y="74"/>
                      <a:pt x="1275" y="72"/>
                    </a:cubicBezTo>
                    <a:cubicBezTo>
                      <a:pt x="1252" y="72"/>
                      <a:pt x="1230" y="72"/>
                      <a:pt x="1214" y="74"/>
                    </a:cubicBezTo>
                    <a:cubicBezTo>
                      <a:pt x="1199" y="75"/>
                      <a:pt x="1196" y="77"/>
                      <a:pt x="1195" y="80"/>
                    </a:cubicBezTo>
                    <a:lnTo>
                      <a:pt x="1177" y="80"/>
                    </a:lnTo>
                    <a:cubicBezTo>
                      <a:pt x="1177" y="69"/>
                      <a:pt x="1174" y="65"/>
                      <a:pt x="1170" y="65"/>
                    </a:cubicBezTo>
                    <a:cubicBezTo>
                      <a:pt x="1165" y="65"/>
                      <a:pt x="1157" y="72"/>
                      <a:pt x="1151" y="79"/>
                    </a:cubicBezTo>
                    <a:cubicBezTo>
                      <a:pt x="1149" y="93"/>
                      <a:pt x="1146" y="93"/>
                      <a:pt x="1142" y="93"/>
                    </a:cubicBezTo>
                    <a:cubicBezTo>
                      <a:pt x="1142" y="77"/>
                      <a:pt x="1139" y="70"/>
                      <a:pt x="1135" y="70"/>
                    </a:cubicBezTo>
                    <a:cubicBezTo>
                      <a:pt x="1133" y="70"/>
                      <a:pt x="1129" y="74"/>
                      <a:pt x="1127" y="79"/>
                    </a:cubicBezTo>
                    <a:cubicBezTo>
                      <a:pt x="1125" y="92"/>
                      <a:pt x="1124" y="98"/>
                      <a:pt x="1123" y="98"/>
                    </a:cubicBezTo>
                    <a:cubicBezTo>
                      <a:pt x="1122" y="98"/>
                      <a:pt x="1121" y="92"/>
                      <a:pt x="1121" y="78"/>
                    </a:cubicBezTo>
                    <a:cubicBezTo>
                      <a:pt x="1121" y="66"/>
                      <a:pt x="1120" y="60"/>
                      <a:pt x="1118" y="60"/>
                    </a:cubicBezTo>
                    <a:cubicBezTo>
                      <a:pt x="1115" y="60"/>
                      <a:pt x="1112" y="70"/>
                      <a:pt x="1109" y="91"/>
                    </a:cubicBezTo>
                    <a:cubicBezTo>
                      <a:pt x="1107" y="98"/>
                      <a:pt x="1106" y="102"/>
                      <a:pt x="1105" y="102"/>
                    </a:cubicBezTo>
                    <a:cubicBezTo>
                      <a:pt x="1104" y="102"/>
                      <a:pt x="1104" y="98"/>
                      <a:pt x="1102" y="91"/>
                    </a:cubicBezTo>
                    <a:cubicBezTo>
                      <a:pt x="1100" y="76"/>
                      <a:pt x="1098" y="69"/>
                      <a:pt x="1097" y="69"/>
                    </a:cubicBezTo>
                    <a:cubicBezTo>
                      <a:pt x="1097" y="69"/>
                      <a:pt x="1096" y="72"/>
                      <a:pt x="1096" y="78"/>
                    </a:cubicBezTo>
                    <a:cubicBezTo>
                      <a:pt x="1095" y="91"/>
                      <a:pt x="1093" y="97"/>
                      <a:pt x="1091" y="97"/>
                    </a:cubicBezTo>
                    <a:cubicBezTo>
                      <a:pt x="1090" y="97"/>
                      <a:pt x="1088" y="91"/>
                      <a:pt x="1086" y="77"/>
                    </a:cubicBezTo>
                    <a:cubicBezTo>
                      <a:pt x="1083" y="64"/>
                      <a:pt x="1082" y="58"/>
                      <a:pt x="1081" y="58"/>
                    </a:cubicBezTo>
                    <a:cubicBezTo>
                      <a:pt x="1080" y="58"/>
                      <a:pt x="1079" y="64"/>
                      <a:pt x="1077" y="77"/>
                    </a:cubicBezTo>
                    <a:cubicBezTo>
                      <a:pt x="1076" y="90"/>
                      <a:pt x="1072" y="97"/>
                      <a:pt x="1068" y="97"/>
                    </a:cubicBezTo>
                    <a:cubicBezTo>
                      <a:pt x="1064" y="97"/>
                      <a:pt x="1060" y="90"/>
                      <a:pt x="1058" y="77"/>
                    </a:cubicBezTo>
                    <a:cubicBezTo>
                      <a:pt x="1056" y="77"/>
                      <a:pt x="1054" y="71"/>
                      <a:pt x="1053" y="71"/>
                    </a:cubicBezTo>
                    <a:cubicBezTo>
                      <a:pt x="1053" y="71"/>
                      <a:pt x="1053" y="72"/>
                      <a:pt x="1053" y="77"/>
                    </a:cubicBezTo>
                    <a:lnTo>
                      <a:pt x="1049" y="63"/>
                    </a:lnTo>
                    <a:lnTo>
                      <a:pt x="1042" y="62"/>
                    </a:lnTo>
                    <a:lnTo>
                      <a:pt x="1042" y="76"/>
                    </a:lnTo>
                    <a:cubicBezTo>
                      <a:pt x="1029" y="68"/>
                      <a:pt x="1014" y="63"/>
                      <a:pt x="1000" y="61"/>
                    </a:cubicBezTo>
                    <a:cubicBezTo>
                      <a:pt x="992" y="61"/>
                      <a:pt x="986" y="61"/>
                      <a:pt x="981" y="61"/>
                    </a:cubicBezTo>
                    <a:cubicBezTo>
                      <a:pt x="963" y="61"/>
                      <a:pt x="960" y="63"/>
                      <a:pt x="962" y="74"/>
                    </a:cubicBezTo>
                    <a:cubicBezTo>
                      <a:pt x="963" y="87"/>
                      <a:pt x="963" y="94"/>
                      <a:pt x="961" y="94"/>
                    </a:cubicBezTo>
                    <a:cubicBezTo>
                      <a:pt x="959" y="94"/>
                      <a:pt x="957" y="87"/>
                      <a:pt x="956" y="74"/>
                    </a:cubicBezTo>
                    <a:cubicBezTo>
                      <a:pt x="953" y="74"/>
                      <a:pt x="946" y="60"/>
                      <a:pt x="940" y="60"/>
                    </a:cubicBezTo>
                    <a:cubicBezTo>
                      <a:pt x="934" y="59"/>
                      <a:pt x="928" y="59"/>
                      <a:pt x="928" y="45"/>
                    </a:cubicBezTo>
                    <a:lnTo>
                      <a:pt x="925" y="45"/>
                    </a:lnTo>
                    <a:cubicBezTo>
                      <a:pt x="921" y="61"/>
                      <a:pt x="913" y="67"/>
                      <a:pt x="906" y="67"/>
                    </a:cubicBezTo>
                    <a:cubicBezTo>
                      <a:pt x="900" y="67"/>
                      <a:pt x="894" y="64"/>
                      <a:pt x="890" y="58"/>
                    </a:cubicBezTo>
                    <a:cubicBezTo>
                      <a:pt x="884" y="58"/>
                      <a:pt x="881" y="58"/>
                      <a:pt x="875" y="71"/>
                    </a:cubicBezTo>
                    <a:cubicBezTo>
                      <a:pt x="872" y="77"/>
                      <a:pt x="870" y="80"/>
                      <a:pt x="869" y="80"/>
                    </a:cubicBezTo>
                    <a:cubicBezTo>
                      <a:pt x="868" y="80"/>
                      <a:pt x="867" y="77"/>
                      <a:pt x="865" y="70"/>
                    </a:cubicBezTo>
                    <a:cubicBezTo>
                      <a:pt x="865" y="63"/>
                      <a:pt x="859" y="55"/>
                      <a:pt x="854" y="55"/>
                    </a:cubicBezTo>
                    <a:cubicBezTo>
                      <a:pt x="850" y="55"/>
                      <a:pt x="847" y="59"/>
                      <a:pt x="847" y="70"/>
                    </a:cubicBezTo>
                    <a:lnTo>
                      <a:pt x="844" y="57"/>
                    </a:lnTo>
                    <a:cubicBezTo>
                      <a:pt x="843" y="53"/>
                      <a:pt x="842" y="51"/>
                      <a:pt x="841" y="51"/>
                    </a:cubicBezTo>
                    <a:cubicBezTo>
                      <a:pt x="839" y="51"/>
                      <a:pt x="837" y="61"/>
                      <a:pt x="837" y="70"/>
                    </a:cubicBezTo>
                    <a:cubicBezTo>
                      <a:pt x="837" y="82"/>
                      <a:pt x="837" y="88"/>
                      <a:pt x="836" y="88"/>
                    </a:cubicBezTo>
                    <a:cubicBezTo>
                      <a:pt x="835" y="88"/>
                      <a:pt x="833" y="78"/>
                      <a:pt x="832" y="57"/>
                    </a:cubicBezTo>
                    <a:cubicBezTo>
                      <a:pt x="832" y="41"/>
                      <a:pt x="830" y="34"/>
                      <a:pt x="829" y="34"/>
                    </a:cubicBezTo>
                    <a:cubicBezTo>
                      <a:pt x="829" y="34"/>
                      <a:pt x="828" y="38"/>
                      <a:pt x="828" y="43"/>
                    </a:cubicBezTo>
                    <a:cubicBezTo>
                      <a:pt x="826" y="52"/>
                      <a:pt x="823" y="61"/>
                      <a:pt x="821" y="61"/>
                    </a:cubicBezTo>
                    <a:cubicBezTo>
                      <a:pt x="821" y="61"/>
                      <a:pt x="820" y="60"/>
                      <a:pt x="819" y="56"/>
                    </a:cubicBezTo>
                    <a:cubicBezTo>
                      <a:pt x="816" y="56"/>
                      <a:pt x="812" y="56"/>
                      <a:pt x="812" y="83"/>
                    </a:cubicBezTo>
                    <a:cubicBezTo>
                      <a:pt x="812" y="94"/>
                      <a:pt x="810" y="95"/>
                      <a:pt x="808" y="95"/>
                    </a:cubicBezTo>
                    <a:cubicBezTo>
                      <a:pt x="808" y="95"/>
                      <a:pt x="807" y="95"/>
                      <a:pt x="807" y="95"/>
                    </a:cubicBezTo>
                    <a:cubicBezTo>
                      <a:pt x="806" y="86"/>
                      <a:pt x="807" y="77"/>
                      <a:pt x="809" y="69"/>
                    </a:cubicBezTo>
                    <a:lnTo>
                      <a:pt x="804" y="69"/>
                    </a:lnTo>
                    <a:cubicBezTo>
                      <a:pt x="800" y="69"/>
                      <a:pt x="793" y="56"/>
                      <a:pt x="793" y="42"/>
                    </a:cubicBezTo>
                    <a:cubicBezTo>
                      <a:pt x="792" y="37"/>
                      <a:pt x="791" y="33"/>
                      <a:pt x="791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20" name="Google Shape;12420;p1231"/>
            <p:cNvSpPr txBox="1"/>
            <p:nvPr/>
          </p:nvSpPr>
          <p:spPr>
            <a:xfrm>
              <a:off x="2689638" y="1854425"/>
              <a:ext cx="15162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Ensemble Learning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421" name="Google Shape;12421;p1231"/>
            <p:cNvSpPr txBox="1"/>
            <p:nvPr/>
          </p:nvSpPr>
          <p:spPr>
            <a:xfrm>
              <a:off x="4772138" y="1854425"/>
              <a:ext cx="15162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Model Stacking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422" name="Google Shape;12422;p1231"/>
            <p:cNvSpPr txBox="1"/>
            <p:nvPr/>
          </p:nvSpPr>
          <p:spPr>
            <a:xfrm>
              <a:off x="520913" y="1854425"/>
              <a:ext cx="17241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Feature Engineering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423" name="Google Shape;12423;p1231"/>
            <p:cNvSpPr txBox="1"/>
            <p:nvPr/>
          </p:nvSpPr>
          <p:spPr>
            <a:xfrm>
              <a:off x="6690475" y="1873025"/>
              <a:ext cx="19326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Hyperparameter Tuning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424" name="Google Shape;12424;p1231"/>
            <p:cNvGrpSpPr/>
            <p:nvPr/>
          </p:nvGrpSpPr>
          <p:grpSpPr>
            <a:xfrm flipH="1" rot="9066608">
              <a:off x="4129598" y="3010282"/>
              <a:ext cx="677000" cy="322624"/>
              <a:chOff x="2191238" y="3248224"/>
              <a:chExt cx="677039" cy="322643"/>
            </a:xfrm>
          </p:grpSpPr>
          <p:sp>
            <p:nvSpPr>
              <p:cNvPr id="12425" name="Google Shape;12425;p1231"/>
              <p:cNvSpPr/>
              <p:nvPr/>
            </p:nvSpPr>
            <p:spPr>
              <a:xfrm>
                <a:off x="2191238" y="3260554"/>
                <a:ext cx="648163" cy="310313"/>
              </a:xfrm>
              <a:custGeom>
                <a:rect b="b" l="l" r="r" t="t"/>
                <a:pathLst>
                  <a:path extrusionOk="0" h="3020" w="6308">
                    <a:moveTo>
                      <a:pt x="6167" y="29"/>
                    </a:moveTo>
                    <a:cubicBezTo>
                      <a:pt x="6172" y="29"/>
                      <a:pt x="6183" y="41"/>
                      <a:pt x="6191" y="59"/>
                    </a:cubicBezTo>
                    <a:cubicBezTo>
                      <a:pt x="6200" y="71"/>
                      <a:pt x="6205" y="76"/>
                      <a:pt x="6203" y="76"/>
                    </a:cubicBezTo>
                    <a:cubicBezTo>
                      <a:pt x="6202" y="76"/>
                      <a:pt x="6196" y="72"/>
                      <a:pt x="6186" y="66"/>
                    </a:cubicBezTo>
                    <a:cubicBezTo>
                      <a:pt x="6175" y="59"/>
                      <a:pt x="6164" y="51"/>
                      <a:pt x="6168" y="44"/>
                    </a:cubicBezTo>
                    <a:cubicBezTo>
                      <a:pt x="6163" y="34"/>
                      <a:pt x="6164" y="29"/>
                      <a:pt x="6167" y="29"/>
                    </a:cubicBezTo>
                    <a:close/>
                    <a:moveTo>
                      <a:pt x="5442" y="955"/>
                    </a:moveTo>
                    <a:cubicBezTo>
                      <a:pt x="5444" y="955"/>
                      <a:pt x="5446" y="958"/>
                      <a:pt x="5451" y="963"/>
                    </a:cubicBezTo>
                    <a:cubicBezTo>
                      <a:pt x="5460" y="972"/>
                      <a:pt x="5464" y="987"/>
                      <a:pt x="5458" y="993"/>
                    </a:cubicBezTo>
                    <a:cubicBezTo>
                      <a:pt x="5457" y="994"/>
                      <a:pt x="5457" y="994"/>
                      <a:pt x="5456" y="994"/>
                    </a:cubicBezTo>
                    <a:cubicBezTo>
                      <a:pt x="5448" y="994"/>
                      <a:pt x="5434" y="978"/>
                      <a:pt x="5436" y="960"/>
                    </a:cubicBezTo>
                    <a:cubicBezTo>
                      <a:pt x="5439" y="957"/>
                      <a:pt x="5440" y="955"/>
                      <a:pt x="5442" y="955"/>
                    </a:cubicBezTo>
                    <a:close/>
                    <a:moveTo>
                      <a:pt x="5267" y="1186"/>
                    </a:moveTo>
                    <a:cubicBezTo>
                      <a:pt x="5268" y="1186"/>
                      <a:pt x="5269" y="1187"/>
                      <a:pt x="5271" y="1189"/>
                    </a:cubicBezTo>
                    <a:cubicBezTo>
                      <a:pt x="5277" y="1196"/>
                      <a:pt x="5281" y="1205"/>
                      <a:pt x="5283" y="1214"/>
                    </a:cubicBezTo>
                    <a:cubicBezTo>
                      <a:pt x="5283" y="1214"/>
                      <a:pt x="5284" y="1223"/>
                      <a:pt x="5281" y="1223"/>
                    </a:cubicBezTo>
                    <a:cubicBezTo>
                      <a:pt x="5280" y="1223"/>
                      <a:pt x="5279" y="1222"/>
                      <a:pt x="5276" y="1220"/>
                    </a:cubicBezTo>
                    <a:lnTo>
                      <a:pt x="5267" y="1210"/>
                    </a:lnTo>
                    <a:cubicBezTo>
                      <a:pt x="5266" y="1198"/>
                      <a:pt x="5263" y="1186"/>
                      <a:pt x="5267" y="1186"/>
                    </a:cubicBezTo>
                    <a:close/>
                    <a:moveTo>
                      <a:pt x="5012" y="1412"/>
                    </a:moveTo>
                    <a:cubicBezTo>
                      <a:pt x="5017" y="1412"/>
                      <a:pt x="5022" y="1419"/>
                      <a:pt x="5022" y="1419"/>
                    </a:cubicBezTo>
                    <a:cubicBezTo>
                      <a:pt x="5022" y="1419"/>
                      <a:pt x="5031" y="1429"/>
                      <a:pt x="5024" y="1434"/>
                    </a:cubicBezTo>
                    <a:cubicBezTo>
                      <a:pt x="5015" y="1431"/>
                      <a:pt x="5007" y="1426"/>
                      <a:pt x="5000" y="1419"/>
                    </a:cubicBezTo>
                    <a:lnTo>
                      <a:pt x="5007" y="1414"/>
                    </a:lnTo>
                    <a:cubicBezTo>
                      <a:pt x="5009" y="1413"/>
                      <a:pt x="5010" y="1412"/>
                      <a:pt x="5012" y="1412"/>
                    </a:cubicBezTo>
                    <a:close/>
                    <a:moveTo>
                      <a:pt x="4963" y="1483"/>
                    </a:moveTo>
                    <a:cubicBezTo>
                      <a:pt x="4965" y="1483"/>
                      <a:pt x="4967" y="1486"/>
                      <a:pt x="4972" y="1493"/>
                    </a:cubicBezTo>
                    <a:lnTo>
                      <a:pt x="4966" y="1497"/>
                    </a:lnTo>
                    <a:lnTo>
                      <a:pt x="4951" y="1493"/>
                    </a:lnTo>
                    <a:lnTo>
                      <a:pt x="4958" y="1487"/>
                    </a:lnTo>
                    <a:cubicBezTo>
                      <a:pt x="4960" y="1485"/>
                      <a:pt x="4961" y="1483"/>
                      <a:pt x="4963" y="1483"/>
                    </a:cubicBezTo>
                    <a:close/>
                    <a:moveTo>
                      <a:pt x="4955" y="1516"/>
                    </a:moveTo>
                    <a:cubicBezTo>
                      <a:pt x="4954" y="1516"/>
                      <a:pt x="4953" y="1518"/>
                      <a:pt x="4953" y="1524"/>
                    </a:cubicBezTo>
                    <a:cubicBezTo>
                      <a:pt x="4957" y="1521"/>
                      <a:pt x="4956" y="1516"/>
                      <a:pt x="4955" y="1516"/>
                    </a:cubicBezTo>
                    <a:close/>
                    <a:moveTo>
                      <a:pt x="4897" y="1536"/>
                    </a:moveTo>
                    <a:cubicBezTo>
                      <a:pt x="4899" y="1536"/>
                      <a:pt x="4901" y="1538"/>
                      <a:pt x="4905" y="1544"/>
                    </a:cubicBezTo>
                    <a:lnTo>
                      <a:pt x="4898" y="1550"/>
                    </a:lnTo>
                    <a:lnTo>
                      <a:pt x="4884" y="1544"/>
                    </a:lnTo>
                    <a:lnTo>
                      <a:pt x="4890" y="1540"/>
                    </a:lnTo>
                    <a:cubicBezTo>
                      <a:pt x="4893" y="1537"/>
                      <a:pt x="4895" y="1536"/>
                      <a:pt x="4897" y="1536"/>
                    </a:cubicBezTo>
                    <a:close/>
                    <a:moveTo>
                      <a:pt x="4739" y="1535"/>
                    </a:moveTo>
                    <a:cubicBezTo>
                      <a:pt x="4747" y="1545"/>
                      <a:pt x="4755" y="1557"/>
                      <a:pt x="4748" y="1561"/>
                    </a:cubicBezTo>
                    <a:lnTo>
                      <a:pt x="4733" y="1555"/>
                    </a:lnTo>
                    <a:lnTo>
                      <a:pt x="4732" y="1540"/>
                    </a:lnTo>
                    <a:lnTo>
                      <a:pt x="4739" y="1535"/>
                    </a:lnTo>
                    <a:close/>
                    <a:moveTo>
                      <a:pt x="4841" y="1564"/>
                    </a:moveTo>
                    <a:cubicBezTo>
                      <a:pt x="4843" y="1564"/>
                      <a:pt x="4846" y="1565"/>
                      <a:pt x="4849" y="1569"/>
                    </a:cubicBezTo>
                    <a:cubicBezTo>
                      <a:pt x="4857" y="1580"/>
                      <a:pt x="4857" y="1580"/>
                      <a:pt x="4850" y="1585"/>
                    </a:cubicBezTo>
                    <a:cubicBezTo>
                      <a:pt x="4844" y="1589"/>
                      <a:pt x="4841" y="1592"/>
                      <a:pt x="4839" y="1592"/>
                    </a:cubicBezTo>
                    <a:cubicBezTo>
                      <a:pt x="4836" y="1592"/>
                      <a:pt x="4836" y="1588"/>
                      <a:pt x="4836" y="1579"/>
                    </a:cubicBezTo>
                    <a:cubicBezTo>
                      <a:pt x="4835" y="1569"/>
                      <a:pt x="4837" y="1564"/>
                      <a:pt x="4841" y="1564"/>
                    </a:cubicBezTo>
                    <a:close/>
                    <a:moveTo>
                      <a:pt x="4906" y="1603"/>
                    </a:moveTo>
                    <a:cubicBezTo>
                      <a:pt x="4907" y="1604"/>
                      <a:pt x="4908" y="1605"/>
                      <a:pt x="4910" y="1607"/>
                    </a:cubicBezTo>
                    <a:cubicBezTo>
                      <a:pt x="4910" y="1607"/>
                      <a:pt x="4911" y="1608"/>
                      <a:pt x="4912" y="1608"/>
                    </a:cubicBezTo>
                    <a:lnTo>
                      <a:pt x="4912" y="1608"/>
                    </a:lnTo>
                    <a:cubicBezTo>
                      <a:pt x="4910" y="1607"/>
                      <a:pt x="4908" y="1605"/>
                      <a:pt x="4906" y="1603"/>
                    </a:cubicBezTo>
                    <a:close/>
                    <a:moveTo>
                      <a:pt x="4912" y="1608"/>
                    </a:moveTo>
                    <a:cubicBezTo>
                      <a:pt x="4915" y="1611"/>
                      <a:pt x="4917" y="1612"/>
                      <a:pt x="4918" y="1612"/>
                    </a:cubicBezTo>
                    <a:cubicBezTo>
                      <a:pt x="4919" y="1612"/>
                      <a:pt x="4917" y="1610"/>
                      <a:pt x="4912" y="1608"/>
                    </a:cubicBezTo>
                    <a:close/>
                    <a:moveTo>
                      <a:pt x="4665" y="1606"/>
                    </a:moveTo>
                    <a:cubicBezTo>
                      <a:pt x="4667" y="1606"/>
                      <a:pt x="4669" y="1609"/>
                      <a:pt x="4674" y="1615"/>
                    </a:cubicBezTo>
                    <a:cubicBezTo>
                      <a:pt x="4674" y="1615"/>
                      <a:pt x="4681" y="1626"/>
                      <a:pt x="4674" y="1631"/>
                    </a:cubicBezTo>
                    <a:lnTo>
                      <a:pt x="4659" y="1625"/>
                    </a:lnTo>
                    <a:cubicBezTo>
                      <a:pt x="4652" y="1614"/>
                      <a:pt x="4659" y="1609"/>
                      <a:pt x="4659" y="1609"/>
                    </a:cubicBezTo>
                    <a:cubicBezTo>
                      <a:pt x="4662" y="1607"/>
                      <a:pt x="4664" y="1606"/>
                      <a:pt x="4665" y="1606"/>
                    </a:cubicBezTo>
                    <a:close/>
                    <a:moveTo>
                      <a:pt x="4104" y="2041"/>
                    </a:moveTo>
                    <a:cubicBezTo>
                      <a:pt x="4111" y="2052"/>
                      <a:pt x="4118" y="2064"/>
                      <a:pt x="4110" y="2068"/>
                    </a:cubicBezTo>
                    <a:lnTo>
                      <a:pt x="4102" y="2071"/>
                    </a:lnTo>
                    <a:cubicBezTo>
                      <a:pt x="4098" y="2064"/>
                      <a:pt x="4096" y="2054"/>
                      <a:pt x="4097" y="2045"/>
                    </a:cubicBezTo>
                    <a:lnTo>
                      <a:pt x="4104" y="2041"/>
                    </a:lnTo>
                    <a:close/>
                    <a:moveTo>
                      <a:pt x="3805" y="2205"/>
                    </a:moveTo>
                    <a:cubicBezTo>
                      <a:pt x="3808" y="2205"/>
                      <a:pt x="3809" y="2208"/>
                      <a:pt x="3812" y="2215"/>
                    </a:cubicBezTo>
                    <a:cubicBezTo>
                      <a:pt x="3818" y="2227"/>
                      <a:pt x="3802" y="2234"/>
                      <a:pt x="3794" y="2237"/>
                    </a:cubicBezTo>
                    <a:cubicBezTo>
                      <a:pt x="3783" y="2233"/>
                      <a:pt x="3782" y="2217"/>
                      <a:pt x="3791" y="2211"/>
                    </a:cubicBezTo>
                    <a:cubicBezTo>
                      <a:pt x="3798" y="2207"/>
                      <a:pt x="3802" y="2205"/>
                      <a:pt x="3805" y="2205"/>
                    </a:cubicBezTo>
                    <a:close/>
                    <a:moveTo>
                      <a:pt x="3118" y="2383"/>
                    </a:moveTo>
                    <a:cubicBezTo>
                      <a:pt x="3121" y="2396"/>
                      <a:pt x="3126" y="2409"/>
                      <a:pt x="3118" y="2411"/>
                    </a:cubicBezTo>
                    <a:lnTo>
                      <a:pt x="3110" y="2414"/>
                    </a:lnTo>
                    <a:cubicBezTo>
                      <a:pt x="3108" y="2405"/>
                      <a:pt x="3108" y="2396"/>
                      <a:pt x="3110" y="2386"/>
                    </a:cubicBezTo>
                    <a:lnTo>
                      <a:pt x="3118" y="2383"/>
                    </a:lnTo>
                    <a:close/>
                    <a:moveTo>
                      <a:pt x="3247" y="2424"/>
                    </a:moveTo>
                    <a:cubicBezTo>
                      <a:pt x="3252" y="2437"/>
                      <a:pt x="3255" y="2450"/>
                      <a:pt x="3247" y="2452"/>
                    </a:cubicBezTo>
                    <a:lnTo>
                      <a:pt x="3235" y="2442"/>
                    </a:lnTo>
                    <a:lnTo>
                      <a:pt x="3239" y="2427"/>
                    </a:lnTo>
                    <a:lnTo>
                      <a:pt x="3247" y="2424"/>
                    </a:lnTo>
                    <a:close/>
                    <a:moveTo>
                      <a:pt x="3005" y="2513"/>
                    </a:moveTo>
                    <a:cubicBezTo>
                      <a:pt x="3008" y="2513"/>
                      <a:pt x="3009" y="2516"/>
                      <a:pt x="3011" y="2526"/>
                    </a:cubicBezTo>
                    <a:cubicBezTo>
                      <a:pt x="3014" y="2535"/>
                      <a:pt x="3014" y="2544"/>
                      <a:pt x="3010" y="2553"/>
                    </a:cubicBezTo>
                    <a:cubicBezTo>
                      <a:pt x="3010" y="2553"/>
                      <a:pt x="3010" y="2553"/>
                      <a:pt x="3009" y="2553"/>
                    </a:cubicBezTo>
                    <a:cubicBezTo>
                      <a:pt x="3003" y="2553"/>
                      <a:pt x="3003" y="2527"/>
                      <a:pt x="2999" y="2515"/>
                    </a:cubicBezTo>
                    <a:cubicBezTo>
                      <a:pt x="3002" y="2514"/>
                      <a:pt x="3004" y="2513"/>
                      <a:pt x="3005" y="2513"/>
                    </a:cubicBezTo>
                    <a:close/>
                    <a:moveTo>
                      <a:pt x="1988" y="2551"/>
                    </a:moveTo>
                    <a:cubicBezTo>
                      <a:pt x="1987" y="2551"/>
                      <a:pt x="1986" y="2551"/>
                      <a:pt x="1984" y="2552"/>
                    </a:cubicBezTo>
                    <a:cubicBezTo>
                      <a:pt x="1967" y="2553"/>
                      <a:pt x="1967" y="2553"/>
                      <a:pt x="1977" y="2565"/>
                    </a:cubicBezTo>
                    <a:lnTo>
                      <a:pt x="1993" y="2564"/>
                    </a:lnTo>
                    <a:cubicBezTo>
                      <a:pt x="1992" y="2553"/>
                      <a:pt x="1992" y="2551"/>
                      <a:pt x="1988" y="2551"/>
                    </a:cubicBezTo>
                    <a:close/>
                    <a:moveTo>
                      <a:pt x="296" y="2572"/>
                    </a:moveTo>
                    <a:lnTo>
                      <a:pt x="301" y="2586"/>
                    </a:lnTo>
                    <a:lnTo>
                      <a:pt x="309" y="2587"/>
                    </a:lnTo>
                    <a:cubicBezTo>
                      <a:pt x="311" y="2575"/>
                      <a:pt x="311" y="2575"/>
                      <a:pt x="304" y="2574"/>
                    </a:cubicBezTo>
                    <a:lnTo>
                      <a:pt x="296" y="2572"/>
                    </a:lnTo>
                    <a:close/>
                    <a:moveTo>
                      <a:pt x="2814" y="2579"/>
                    </a:moveTo>
                    <a:cubicBezTo>
                      <a:pt x="2817" y="2591"/>
                      <a:pt x="2821" y="2604"/>
                      <a:pt x="2813" y="2605"/>
                    </a:cubicBezTo>
                    <a:lnTo>
                      <a:pt x="2801" y="2595"/>
                    </a:lnTo>
                    <a:lnTo>
                      <a:pt x="2806" y="2581"/>
                    </a:lnTo>
                    <a:lnTo>
                      <a:pt x="2814" y="2579"/>
                    </a:lnTo>
                    <a:close/>
                    <a:moveTo>
                      <a:pt x="167" y="2614"/>
                    </a:moveTo>
                    <a:cubicBezTo>
                      <a:pt x="170" y="2614"/>
                      <a:pt x="173" y="2615"/>
                      <a:pt x="176" y="2616"/>
                    </a:cubicBezTo>
                    <a:cubicBezTo>
                      <a:pt x="183" y="2617"/>
                      <a:pt x="183" y="2617"/>
                      <a:pt x="181" y="2630"/>
                    </a:cubicBezTo>
                    <a:cubicBezTo>
                      <a:pt x="181" y="2630"/>
                      <a:pt x="172" y="2639"/>
                      <a:pt x="164" y="2639"/>
                    </a:cubicBezTo>
                    <a:cubicBezTo>
                      <a:pt x="164" y="2639"/>
                      <a:pt x="163" y="2639"/>
                      <a:pt x="162" y="2639"/>
                    </a:cubicBezTo>
                    <a:lnTo>
                      <a:pt x="157" y="2625"/>
                    </a:lnTo>
                    <a:cubicBezTo>
                      <a:pt x="158" y="2616"/>
                      <a:pt x="162" y="2614"/>
                      <a:pt x="167" y="2614"/>
                    </a:cubicBezTo>
                    <a:close/>
                    <a:moveTo>
                      <a:pt x="2004" y="2656"/>
                    </a:moveTo>
                    <a:lnTo>
                      <a:pt x="2004" y="2656"/>
                    </a:lnTo>
                    <a:cubicBezTo>
                      <a:pt x="2005" y="2661"/>
                      <a:pt x="2004" y="2662"/>
                      <a:pt x="2003" y="2662"/>
                    </a:cubicBezTo>
                    <a:cubicBezTo>
                      <a:pt x="2002" y="2662"/>
                      <a:pt x="1999" y="2657"/>
                      <a:pt x="2004" y="2656"/>
                    </a:cubicBezTo>
                    <a:close/>
                    <a:moveTo>
                      <a:pt x="1550" y="2647"/>
                    </a:moveTo>
                    <a:cubicBezTo>
                      <a:pt x="1551" y="2660"/>
                      <a:pt x="1551" y="2673"/>
                      <a:pt x="1551" y="2673"/>
                    </a:cubicBezTo>
                    <a:lnTo>
                      <a:pt x="1551" y="2660"/>
                    </a:lnTo>
                    <a:lnTo>
                      <a:pt x="1550" y="2647"/>
                    </a:lnTo>
                    <a:close/>
                    <a:moveTo>
                      <a:pt x="1845" y="2657"/>
                    </a:moveTo>
                    <a:cubicBezTo>
                      <a:pt x="1844" y="2657"/>
                      <a:pt x="1844" y="2657"/>
                      <a:pt x="1844" y="2657"/>
                    </a:cubicBezTo>
                    <a:lnTo>
                      <a:pt x="1836" y="2658"/>
                    </a:lnTo>
                    <a:cubicBezTo>
                      <a:pt x="1837" y="2667"/>
                      <a:pt x="1840" y="2676"/>
                      <a:pt x="1846" y="2683"/>
                    </a:cubicBezTo>
                    <a:cubicBezTo>
                      <a:pt x="1855" y="2683"/>
                      <a:pt x="1854" y="2669"/>
                      <a:pt x="1854" y="2669"/>
                    </a:cubicBezTo>
                    <a:cubicBezTo>
                      <a:pt x="1854" y="2669"/>
                      <a:pt x="1853" y="2657"/>
                      <a:pt x="1845" y="2657"/>
                    </a:cubicBezTo>
                    <a:close/>
                    <a:moveTo>
                      <a:pt x="258" y="2633"/>
                    </a:moveTo>
                    <a:cubicBezTo>
                      <a:pt x="260" y="2633"/>
                      <a:pt x="263" y="2633"/>
                      <a:pt x="267" y="2633"/>
                    </a:cubicBezTo>
                    <a:cubicBezTo>
                      <a:pt x="274" y="2636"/>
                      <a:pt x="283" y="2637"/>
                      <a:pt x="281" y="2650"/>
                    </a:cubicBezTo>
                    <a:lnTo>
                      <a:pt x="272" y="2648"/>
                    </a:lnTo>
                    <a:cubicBezTo>
                      <a:pt x="273" y="2644"/>
                      <a:pt x="272" y="2643"/>
                      <a:pt x="272" y="2643"/>
                    </a:cubicBezTo>
                    <a:cubicBezTo>
                      <a:pt x="270" y="2643"/>
                      <a:pt x="266" y="2651"/>
                      <a:pt x="270" y="2662"/>
                    </a:cubicBezTo>
                    <a:lnTo>
                      <a:pt x="265" y="2687"/>
                    </a:lnTo>
                    <a:cubicBezTo>
                      <a:pt x="256" y="2686"/>
                      <a:pt x="251" y="2672"/>
                      <a:pt x="253" y="2658"/>
                    </a:cubicBezTo>
                    <a:cubicBezTo>
                      <a:pt x="250" y="2637"/>
                      <a:pt x="250" y="2633"/>
                      <a:pt x="258" y="2633"/>
                    </a:cubicBezTo>
                    <a:close/>
                    <a:moveTo>
                      <a:pt x="2269" y="2662"/>
                    </a:moveTo>
                    <a:lnTo>
                      <a:pt x="2269" y="2662"/>
                    </a:lnTo>
                    <a:cubicBezTo>
                      <a:pt x="2271" y="2675"/>
                      <a:pt x="2272" y="2687"/>
                      <a:pt x="2264" y="2688"/>
                    </a:cubicBezTo>
                    <a:lnTo>
                      <a:pt x="2254" y="2677"/>
                    </a:lnTo>
                    <a:lnTo>
                      <a:pt x="2260" y="2663"/>
                    </a:lnTo>
                    <a:lnTo>
                      <a:pt x="2269" y="2662"/>
                    </a:lnTo>
                    <a:close/>
                    <a:moveTo>
                      <a:pt x="2196" y="2663"/>
                    </a:moveTo>
                    <a:cubicBezTo>
                      <a:pt x="2199" y="2663"/>
                      <a:pt x="2205" y="2669"/>
                      <a:pt x="2212" y="2683"/>
                    </a:cubicBezTo>
                    <a:cubicBezTo>
                      <a:pt x="2214" y="2696"/>
                      <a:pt x="2214" y="2696"/>
                      <a:pt x="2205" y="2697"/>
                    </a:cubicBezTo>
                    <a:cubicBezTo>
                      <a:pt x="2199" y="2690"/>
                      <a:pt x="2195" y="2682"/>
                      <a:pt x="2193" y="2672"/>
                    </a:cubicBezTo>
                    <a:cubicBezTo>
                      <a:pt x="2192" y="2666"/>
                      <a:pt x="2193" y="2663"/>
                      <a:pt x="2196" y="2663"/>
                    </a:cubicBezTo>
                    <a:close/>
                    <a:moveTo>
                      <a:pt x="1755" y="2703"/>
                    </a:moveTo>
                    <a:cubicBezTo>
                      <a:pt x="1763" y="2703"/>
                      <a:pt x="1763" y="2703"/>
                      <a:pt x="1764" y="2715"/>
                    </a:cubicBezTo>
                    <a:lnTo>
                      <a:pt x="1756" y="2716"/>
                    </a:lnTo>
                    <a:lnTo>
                      <a:pt x="1746" y="2703"/>
                    </a:lnTo>
                    <a:close/>
                    <a:moveTo>
                      <a:pt x="2063" y="2715"/>
                    </a:moveTo>
                    <a:cubicBezTo>
                      <a:pt x="2070" y="2715"/>
                      <a:pt x="2073" y="2728"/>
                      <a:pt x="2073" y="2728"/>
                    </a:cubicBezTo>
                    <a:cubicBezTo>
                      <a:pt x="2073" y="2733"/>
                      <a:pt x="2072" y="2734"/>
                      <a:pt x="2070" y="2734"/>
                    </a:cubicBezTo>
                    <a:cubicBezTo>
                      <a:pt x="2067" y="2734"/>
                      <a:pt x="2062" y="2730"/>
                      <a:pt x="2057" y="2730"/>
                    </a:cubicBezTo>
                    <a:cubicBezTo>
                      <a:pt x="2056" y="2730"/>
                      <a:pt x="2056" y="2730"/>
                      <a:pt x="2056" y="2730"/>
                    </a:cubicBezTo>
                    <a:cubicBezTo>
                      <a:pt x="2046" y="2718"/>
                      <a:pt x="2046" y="2718"/>
                      <a:pt x="2062" y="2715"/>
                    </a:cubicBezTo>
                    <a:cubicBezTo>
                      <a:pt x="2063" y="2715"/>
                      <a:pt x="2063" y="2715"/>
                      <a:pt x="2063" y="2715"/>
                    </a:cubicBezTo>
                    <a:close/>
                    <a:moveTo>
                      <a:pt x="1685" y="2702"/>
                    </a:moveTo>
                    <a:cubicBezTo>
                      <a:pt x="1690" y="2702"/>
                      <a:pt x="1694" y="2714"/>
                      <a:pt x="1689" y="2733"/>
                    </a:cubicBezTo>
                    <a:lnTo>
                      <a:pt x="1672" y="2734"/>
                    </a:lnTo>
                    <a:cubicBezTo>
                      <a:pt x="1671" y="2721"/>
                      <a:pt x="1671" y="2708"/>
                      <a:pt x="1679" y="2708"/>
                    </a:cubicBezTo>
                    <a:cubicBezTo>
                      <a:pt x="1681" y="2703"/>
                      <a:pt x="1683" y="2702"/>
                      <a:pt x="1685" y="2702"/>
                    </a:cubicBezTo>
                    <a:close/>
                    <a:moveTo>
                      <a:pt x="1153" y="2711"/>
                    </a:moveTo>
                    <a:cubicBezTo>
                      <a:pt x="1154" y="2711"/>
                      <a:pt x="1155" y="2711"/>
                      <a:pt x="1156" y="2711"/>
                    </a:cubicBezTo>
                    <a:lnTo>
                      <a:pt x="1156" y="2724"/>
                    </a:lnTo>
                    <a:lnTo>
                      <a:pt x="1147" y="2737"/>
                    </a:lnTo>
                    <a:lnTo>
                      <a:pt x="1139" y="2723"/>
                    </a:lnTo>
                    <a:cubicBezTo>
                      <a:pt x="1139" y="2712"/>
                      <a:pt x="1146" y="2711"/>
                      <a:pt x="1153" y="2711"/>
                    </a:cubicBezTo>
                    <a:close/>
                    <a:moveTo>
                      <a:pt x="1388" y="2693"/>
                    </a:moveTo>
                    <a:cubicBezTo>
                      <a:pt x="1390" y="2693"/>
                      <a:pt x="1388" y="2700"/>
                      <a:pt x="1384" y="2715"/>
                    </a:cubicBezTo>
                    <a:lnTo>
                      <a:pt x="1367" y="2741"/>
                    </a:lnTo>
                    <a:cubicBezTo>
                      <a:pt x="1367" y="2741"/>
                      <a:pt x="1366" y="2741"/>
                      <a:pt x="1366" y="2741"/>
                    </a:cubicBezTo>
                    <a:cubicBezTo>
                      <a:pt x="1360" y="2741"/>
                      <a:pt x="1367" y="2728"/>
                      <a:pt x="1376" y="2702"/>
                    </a:cubicBezTo>
                    <a:cubicBezTo>
                      <a:pt x="1382" y="2696"/>
                      <a:pt x="1386" y="2693"/>
                      <a:pt x="1388" y="2693"/>
                    </a:cubicBezTo>
                    <a:close/>
                    <a:moveTo>
                      <a:pt x="1905" y="2731"/>
                    </a:moveTo>
                    <a:cubicBezTo>
                      <a:pt x="1912" y="2731"/>
                      <a:pt x="1919" y="2732"/>
                      <a:pt x="1920" y="2743"/>
                    </a:cubicBezTo>
                    <a:cubicBezTo>
                      <a:pt x="1920" y="2743"/>
                      <a:pt x="1921" y="2756"/>
                      <a:pt x="1912" y="2757"/>
                    </a:cubicBezTo>
                    <a:cubicBezTo>
                      <a:pt x="1912" y="2757"/>
                      <a:pt x="1911" y="2757"/>
                      <a:pt x="1911" y="2757"/>
                    </a:cubicBezTo>
                    <a:cubicBezTo>
                      <a:pt x="1903" y="2757"/>
                      <a:pt x="1894" y="2746"/>
                      <a:pt x="1894" y="2746"/>
                    </a:cubicBezTo>
                    <a:cubicBezTo>
                      <a:pt x="1893" y="2732"/>
                      <a:pt x="1901" y="2731"/>
                      <a:pt x="1901" y="2731"/>
                    </a:cubicBezTo>
                    <a:cubicBezTo>
                      <a:pt x="1902" y="2731"/>
                      <a:pt x="1903" y="2731"/>
                      <a:pt x="1905" y="2731"/>
                    </a:cubicBezTo>
                    <a:close/>
                    <a:moveTo>
                      <a:pt x="747" y="2747"/>
                    </a:moveTo>
                    <a:lnTo>
                      <a:pt x="747" y="2747"/>
                    </a:lnTo>
                    <a:cubicBezTo>
                      <a:pt x="756" y="2748"/>
                      <a:pt x="754" y="2760"/>
                      <a:pt x="735" y="2773"/>
                    </a:cubicBezTo>
                    <a:lnTo>
                      <a:pt x="719" y="2770"/>
                    </a:lnTo>
                    <a:cubicBezTo>
                      <a:pt x="722" y="2757"/>
                      <a:pt x="733" y="2748"/>
                      <a:pt x="747" y="2747"/>
                    </a:cubicBezTo>
                    <a:close/>
                    <a:moveTo>
                      <a:pt x="1452" y="2754"/>
                    </a:moveTo>
                    <a:cubicBezTo>
                      <a:pt x="1452" y="2767"/>
                      <a:pt x="1452" y="2780"/>
                      <a:pt x="1444" y="2780"/>
                    </a:cubicBezTo>
                    <a:lnTo>
                      <a:pt x="1435" y="2780"/>
                    </a:lnTo>
                    <a:cubicBezTo>
                      <a:pt x="1437" y="2771"/>
                      <a:pt x="1439" y="2762"/>
                      <a:pt x="1443" y="2754"/>
                    </a:cubicBezTo>
                    <a:close/>
                    <a:moveTo>
                      <a:pt x="1197" y="2733"/>
                    </a:moveTo>
                    <a:cubicBezTo>
                      <a:pt x="1198" y="2733"/>
                      <a:pt x="1198" y="2740"/>
                      <a:pt x="1198" y="2751"/>
                    </a:cubicBezTo>
                    <a:cubicBezTo>
                      <a:pt x="1200" y="2767"/>
                      <a:pt x="1192" y="2782"/>
                      <a:pt x="1180" y="2791"/>
                    </a:cubicBezTo>
                    <a:lnTo>
                      <a:pt x="1163" y="2791"/>
                    </a:lnTo>
                    <a:lnTo>
                      <a:pt x="1181" y="2765"/>
                    </a:lnTo>
                    <a:cubicBezTo>
                      <a:pt x="1191" y="2743"/>
                      <a:pt x="1195" y="2733"/>
                      <a:pt x="1197" y="2733"/>
                    </a:cubicBezTo>
                    <a:close/>
                    <a:moveTo>
                      <a:pt x="782" y="2772"/>
                    </a:moveTo>
                    <a:cubicBezTo>
                      <a:pt x="774" y="2772"/>
                      <a:pt x="769" y="2780"/>
                      <a:pt x="768" y="2788"/>
                    </a:cubicBezTo>
                    <a:cubicBezTo>
                      <a:pt x="767" y="2802"/>
                      <a:pt x="776" y="2803"/>
                      <a:pt x="793" y="2805"/>
                    </a:cubicBezTo>
                    <a:cubicBezTo>
                      <a:pt x="802" y="2805"/>
                      <a:pt x="811" y="2793"/>
                      <a:pt x="811" y="2793"/>
                    </a:cubicBezTo>
                    <a:cubicBezTo>
                      <a:pt x="812" y="2780"/>
                      <a:pt x="804" y="2779"/>
                      <a:pt x="795" y="2778"/>
                    </a:cubicBezTo>
                    <a:cubicBezTo>
                      <a:pt x="790" y="2773"/>
                      <a:pt x="785" y="2772"/>
                      <a:pt x="782" y="2772"/>
                    </a:cubicBezTo>
                    <a:close/>
                    <a:moveTo>
                      <a:pt x="1624" y="2789"/>
                    </a:moveTo>
                    <a:lnTo>
                      <a:pt x="1624" y="2803"/>
                    </a:lnTo>
                    <a:cubicBezTo>
                      <a:pt x="1618" y="2803"/>
                      <a:pt x="1613" y="2809"/>
                      <a:pt x="1610" y="2809"/>
                    </a:cubicBezTo>
                    <a:cubicBezTo>
                      <a:pt x="1608" y="2809"/>
                      <a:pt x="1607" y="2808"/>
                      <a:pt x="1607" y="2804"/>
                    </a:cubicBezTo>
                    <a:cubicBezTo>
                      <a:pt x="1599" y="2804"/>
                      <a:pt x="1615" y="2789"/>
                      <a:pt x="1624" y="2789"/>
                    </a:cubicBezTo>
                    <a:close/>
                    <a:moveTo>
                      <a:pt x="111" y="2804"/>
                    </a:moveTo>
                    <a:cubicBezTo>
                      <a:pt x="104" y="2811"/>
                      <a:pt x="98" y="2819"/>
                      <a:pt x="96" y="2828"/>
                    </a:cubicBezTo>
                    <a:lnTo>
                      <a:pt x="105" y="2830"/>
                    </a:lnTo>
                    <a:cubicBezTo>
                      <a:pt x="106" y="2830"/>
                      <a:pt x="106" y="2830"/>
                      <a:pt x="107" y="2830"/>
                    </a:cubicBezTo>
                    <a:cubicBezTo>
                      <a:pt x="113" y="2830"/>
                      <a:pt x="116" y="2818"/>
                      <a:pt x="118" y="2806"/>
                    </a:cubicBezTo>
                    <a:lnTo>
                      <a:pt x="111" y="2804"/>
                    </a:lnTo>
                    <a:close/>
                    <a:moveTo>
                      <a:pt x="6196" y="0"/>
                    </a:moveTo>
                    <a:cubicBezTo>
                      <a:pt x="6192" y="0"/>
                      <a:pt x="6187" y="1"/>
                      <a:pt x="6182" y="3"/>
                    </a:cubicBezTo>
                    <a:cubicBezTo>
                      <a:pt x="6151" y="23"/>
                      <a:pt x="6127" y="37"/>
                      <a:pt x="6148" y="51"/>
                    </a:cubicBezTo>
                    <a:cubicBezTo>
                      <a:pt x="6148" y="51"/>
                      <a:pt x="6155" y="66"/>
                      <a:pt x="6150" y="72"/>
                    </a:cubicBezTo>
                    <a:cubicBezTo>
                      <a:pt x="6146" y="79"/>
                      <a:pt x="6130" y="79"/>
                      <a:pt x="6130" y="79"/>
                    </a:cubicBezTo>
                    <a:cubicBezTo>
                      <a:pt x="6129" y="78"/>
                      <a:pt x="6127" y="78"/>
                      <a:pt x="6126" y="78"/>
                    </a:cubicBezTo>
                    <a:cubicBezTo>
                      <a:pt x="6114" y="78"/>
                      <a:pt x="6097" y="103"/>
                      <a:pt x="6077" y="134"/>
                    </a:cubicBezTo>
                    <a:cubicBezTo>
                      <a:pt x="6049" y="176"/>
                      <a:pt x="6034" y="195"/>
                      <a:pt x="6018" y="195"/>
                    </a:cubicBezTo>
                    <a:cubicBezTo>
                      <a:pt x="6017" y="195"/>
                      <a:pt x="6016" y="195"/>
                      <a:pt x="6014" y="195"/>
                    </a:cubicBezTo>
                    <a:cubicBezTo>
                      <a:pt x="6001" y="195"/>
                      <a:pt x="5998" y="200"/>
                      <a:pt x="5998" y="200"/>
                    </a:cubicBezTo>
                    <a:cubicBezTo>
                      <a:pt x="6008" y="208"/>
                      <a:pt x="5979" y="249"/>
                      <a:pt x="5944" y="295"/>
                    </a:cubicBezTo>
                    <a:cubicBezTo>
                      <a:pt x="5910" y="343"/>
                      <a:pt x="5873" y="388"/>
                      <a:pt x="5883" y="396"/>
                    </a:cubicBezTo>
                    <a:lnTo>
                      <a:pt x="5873" y="409"/>
                    </a:lnTo>
                    <a:cubicBezTo>
                      <a:pt x="5871" y="407"/>
                      <a:pt x="5869" y="406"/>
                      <a:pt x="5866" y="406"/>
                    </a:cubicBezTo>
                    <a:cubicBezTo>
                      <a:pt x="5858" y="406"/>
                      <a:pt x="5850" y="417"/>
                      <a:pt x="5842" y="427"/>
                    </a:cubicBezTo>
                    <a:cubicBezTo>
                      <a:pt x="5843" y="439"/>
                      <a:pt x="5838" y="450"/>
                      <a:pt x="5832" y="461"/>
                    </a:cubicBezTo>
                    <a:cubicBezTo>
                      <a:pt x="5829" y="458"/>
                      <a:pt x="5826" y="457"/>
                      <a:pt x="5824" y="457"/>
                    </a:cubicBezTo>
                    <a:cubicBezTo>
                      <a:pt x="5818" y="457"/>
                      <a:pt x="5813" y="463"/>
                      <a:pt x="5806" y="472"/>
                    </a:cubicBezTo>
                    <a:cubicBezTo>
                      <a:pt x="5796" y="485"/>
                      <a:pt x="5790" y="492"/>
                      <a:pt x="5801" y="500"/>
                    </a:cubicBezTo>
                    <a:cubicBezTo>
                      <a:pt x="5796" y="507"/>
                      <a:pt x="5758" y="551"/>
                      <a:pt x="5732" y="562"/>
                    </a:cubicBezTo>
                    <a:cubicBezTo>
                      <a:pt x="5731" y="561"/>
                      <a:pt x="5730" y="561"/>
                      <a:pt x="5729" y="561"/>
                    </a:cubicBezTo>
                    <a:cubicBezTo>
                      <a:pt x="5717" y="561"/>
                      <a:pt x="5721" y="575"/>
                      <a:pt x="5725" y="590"/>
                    </a:cubicBezTo>
                    <a:cubicBezTo>
                      <a:pt x="5735" y="597"/>
                      <a:pt x="5740" y="613"/>
                      <a:pt x="5735" y="619"/>
                    </a:cubicBezTo>
                    <a:lnTo>
                      <a:pt x="5715" y="602"/>
                    </a:lnTo>
                    <a:cubicBezTo>
                      <a:pt x="5712" y="594"/>
                      <a:pt x="5711" y="591"/>
                      <a:pt x="5709" y="591"/>
                    </a:cubicBezTo>
                    <a:cubicBezTo>
                      <a:pt x="5707" y="591"/>
                      <a:pt x="5704" y="594"/>
                      <a:pt x="5699" y="600"/>
                    </a:cubicBezTo>
                    <a:lnTo>
                      <a:pt x="5688" y="612"/>
                    </a:lnTo>
                    <a:cubicBezTo>
                      <a:pt x="5698" y="621"/>
                      <a:pt x="5671" y="652"/>
                      <a:pt x="5633" y="696"/>
                    </a:cubicBezTo>
                    <a:cubicBezTo>
                      <a:pt x="5581" y="751"/>
                      <a:pt x="5565" y="770"/>
                      <a:pt x="5575" y="778"/>
                    </a:cubicBezTo>
                    <a:cubicBezTo>
                      <a:pt x="5584" y="787"/>
                      <a:pt x="5578" y="794"/>
                      <a:pt x="5551" y="803"/>
                    </a:cubicBezTo>
                    <a:cubicBezTo>
                      <a:pt x="5488" y="813"/>
                      <a:pt x="5488" y="813"/>
                      <a:pt x="5493" y="827"/>
                    </a:cubicBezTo>
                    <a:cubicBezTo>
                      <a:pt x="5494" y="826"/>
                      <a:pt x="5495" y="826"/>
                      <a:pt x="5497" y="826"/>
                    </a:cubicBezTo>
                    <a:cubicBezTo>
                      <a:pt x="5502" y="826"/>
                      <a:pt x="5510" y="833"/>
                      <a:pt x="5518" y="840"/>
                    </a:cubicBezTo>
                    <a:cubicBezTo>
                      <a:pt x="5530" y="851"/>
                      <a:pt x="5532" y="858"/>
                      <a:pt x="5525" y="858"/>
                    </a:cubicBezTo>
                    <a:cubicBezTo>
                      <a:pt x="5521" y="858"/>
                      <a:pt x="5515" y="856"/>
                      <a:pt x="5506" y="852"/>
                    </a:cubicBezTo>
                    <a:cubicBezTo>
                      <a:pt x="5505" y="851"/>
                      <a:pt x="5503" y="850"/>
                      <a:pt x="5500" y="850"/>
                    </a:cubicBezTo>
                    <a:cubicBezTo>
                      <a:pt x="5475" y="850"/>
                      <a:pt x="5409" y="933"/>
                      <a:pt x="5421" y="956"/>
                    </a:cubicBezTo>
                    <a:lnTo>
                      <a:pt x="5411" y="946"/>
                    </a:lnTo>
                    <a:cubicBezTo>
                      <a:pt x="5408" y="944"/>
                      <a:pt x="5406" y="942"/>
                      <a:pt x="5403" y="942"/>
                    </a:cubicBezTo>
                    <a:cubicBezTo>
                      <a:pt x="5397" y="942"/>
                      <a:pt x="5389" y="950"/>
                      <a:pt x="5373" y="967"/>
                    </a:cubicBezTo>
                    <a:lnTo>
                      <a:pt x="5355" y="984"/>
                    </a:lnTo>
                    <a:cubicBezTo>
                      <a:pt x="5371" y="1001"/>
                      <a:pt x="5341" y="1021"/>
                      <a:pt x="5325" y="1021"/>
                    </a:cubicBezTo>
                    <a:cubicBezTo>
                      <a:pt x="5323" y="1021"/>
                      <a:pt x="5320" y="1021"/>
                      <a:pt x="5319" y="1019"/>
                    </a:cubicBezTo>
                    <a:cubicBezTo>
                      <a:pt x="5313" y="1017"/>
                      <a:pt x="5309" y="1016"/>
                      <a:pt x="5306" y="1016"/>
                    </a:cubicBezTo>
                    <a:cubicBezTo>
                      <a:pt x="5301" y="1016"/>
                      <a:pt x="5299" y="1019"/>
                      <a:pt x="5291" y="1026"/>
                    </a:cubicBezTo>
                    <a:cubicBezTo>
                      <a:pt x="5291" y="1057"/>
                      <a:pt x="5264" y="1074"/>
                      <a:pt x="5250" y="1074"/>
                    </a:cubicBezTo>
                    <a:cubicBezTo>
                      <a:pt x="5247" y="1074"/>
                      <a:pt x="5244" y="1073"/>
                      <a:pt x="5243" y="1072"/>
                    </a:cubicBezTo>
                    <a:lnTo>
                      <a:pt x="5230" y="1083"/>
                    </a:lnTo>
                    <a:cubicBezTo>
                      <a:pt x="5231" y="1096"/>
                      <a:pt x="5225" y="1108"/>
                      <a:pt x="5215" y="1115"/>
                    </a:cubicBezTo>
                    <a:cubicBezTo>
                      <a:pt x="5197" y="1133"/>
                      <a:pt x="5190" y="1138"/>
                      <a:pt x="5206" y="1142"/>
                    </a:cubicBezTo>
                    <a:cubicBezTo>
                      <a:pt x="5215" y="1152"/>
                      <a:pt x="5224" y="1162"/>
                      <a:pt x="5217" y="1167"/>
                    </a:cubicBezTo>
                    <a:lnTo>
                      <a:pt x="5208" y="1157"/>
                    </a:lnTo>
                    <a:cubicBezTo>
                      <a:pt x="5206" y="1155"/>
                      <a:pt x="5204" y="1154"/>
                      <a:pt x="5202" y="1154"/>
                    </a:cubicBezTo>
                    <a:cubicBezTo>
                      <a:pt x="5192" y="1154"/>
                      <a:pt x="5176" y="1169"/>
                      <a:pt x="5155" y="1186"/>
                    </a:cubicBezTo>
                    <a:cubicBezTo>
                      <a:pt x="5128" y="1209"/>
                      <a:pt x="5115" y="1221"/>
                      <a:pt x="5102" y="1221"/>
                    </a:cubicBezTo>
                    <a:cubicBezTo>
                      <a:pt x="5100" y="1221"/>
                      <a:pt x="5098" y="1221"/>
                      <a:pt x="5096" y="1220"/>
                    </a:cubicBezTo>
                    <a:lnTo>
                      <a:pt x="5096" y="1220"/>
                    </a:lnTo>
                    <a:lnTo>
                      <a:pt x="5098" y="1235"/>
                    </a:lnTo>
                    <a:cubicBezTo>
                      <a:pt x="5099" y="1245"/>
                      <a:pt x="5098" y="1251"/>
                      <a:pt x="5094" y="1251"/>
                    </a:cubicBezTo>
                    <a:cubicBezTo>
                      <a:pt x="5091" y="1251"/>
                      <a:pt x="5089" y="1249"/>
                      <a:pt x="5086" y="1246"/>
                    </a:cubicBezTo>
                    <a:cubicBezTo>
                      <a:pt x="5084" y="1245"/>
                      <a:pt x="5083" y="1245"/>
                      <a:pt x="5081" y="1245"/>
                    </a:cubicBezTo>
                    <a:cubicBezTo>
                      <a:pt x="5067" y="1245"/>
                      <a:pt x="5045" y="1265"/>
                      <a:pt x="5042" y="1284"/>
                    </a:cubicBezTo>
                    <a:lnTo>
                      <a:pt x="5028" y="1295"/>
                    </a:lnTo>
                    <a:cubicBezTo>
                      <a:pt x="5022" y="1291"/>
                      <a:pt x="5017" y="1290"/>
                      <a:pt x="5012" y="1290"/>
                    </a:cubicBezTo>
                    <a:cubicBezTo>
                      <a:pt x="4998" y="1290"/>
                      <a:pt x="4990" y="1303"/>
                      <a:pt x="4997" y="1321"/>
                    </a:cubicBezTo>
                    <a:cubicBezTo>
                      <a:pt x="4993" y="1317"/>
                      <a:pt x="4990" y="1315"/>
                      <a:pt x="4987" y="1315"/>
                    </a:cubicBezTo>
                    <a:cubicBezTo>
                      <a:pt x="4983" y="1315"/>
                      <a:pt x="4979" y="1318"/>
                      <a:pt x="4975" y="1321"/>
                    </a:cubicBezTo>
                    <a:cubicBezTo>
                      <a:pt x="4971" y="1338"/>
                      <a:pt x="4953" y="1355"/>
                      <a:pt x="4942" y="1355"/>
                    </a:cubicBezTo>
                    <a:cubicBezTo>
                      <a:pt x="4939" y="1355"/>
                      <a:pt x="4937" y="1354"/>
                      <a:pt x="4935" y="1352"/>
                    </a:cubicBezTo>
                    <a:lnTo>
                      <a:pt x="4930" y="1358"/>
                    </a:lnTo>
                    <a:cubicBezTo>
                      <a:pt x="4932" y="1368"/>
                      <a:pt x="4927" y="1378"/>
                      <a:pt x="4919" y="1384"/>
                    </a:cubicBezTo>
                    <a:cubicBezTo>
                      <a:pt x="4910" y="1388"/>
                      <a:pt x="4905" y="1400"/>
                      <a:pt x="4906" y="1410"/>
                    </a:cubicBezTo>
                    <a:cubicBezTo>
                      <a:pt x="4908" y="1425"/>
                      <a:pt x="4902" y="1430"/>
                      <a:pt x="4902" y="1430"/>
                    </a:cubicBezTo>
                    <a:cubicBezTo>
                      <a:pt x="4901" y="1431"/>
                      <a:pt x="4900" y="1431"/>
                      <a:pt x="4899" y="1431"/>
                    </a:cubicBezTo>
                    <a:cubicBezTo>
                      <a:pt x="4895" y="1431"/>
                      <a:pt x="4894" y="1417"/>
                      <a:pt x="4892" y="1404"/>
                    </a:cubicBezTo>
                    <a:cubicBezTo>
                      <a:pt x="4893" y="1398"/>
                      <a:pt x="4893" y="1395"/>
                      <a:pt x="4891" y="1395"/>
                    </a:cubicBezTo>
                    <a:cubicBezTo>
                      <a:pt x="4886" y="1395"/>
                      <a:pt x="4876" y="1410"/>
                      <a:pt x="4874" y="1435"/>
                    </a:cubicBezTo>
                    <a:cubicBezTo>
                      <a:pt x="4872" y="1454"/>
                      <a:pt x="4871" y="1463"/>
                      <a:pt x="4870" y="1463"/>
                    </a:cubicBezTo>
                    <a:cubicBezTo>
                      <a:pt x="4869" y="1463"/>
                      <a:pt x="4869" y="1455"/>
                      <a:pt x="4867" y="1440"/>
                    </a:cubicBezTo>
                    <a:cubicBezTo>
                      <a:pt x="4866" y="1430"/>
                      <a:pt x="4865" y="1420"/>
                      <a:pt x="4863" y="1420"/>
                    </a:cubicBezTo>
                    <a:cubicBezTo>
                      <a:pt x="4862" y="1420"/>
                      <a:pt x="4861" y="1423"/>
                      <a:pt x="4859" y="1430"/>
                    </a:cubicBezTo>
                    <a:cubicBezTo>
                      <a:pt x="4859" y="1430"/>
                      <a:pt x="4847" y="1440"/>
                      <a:pt x="4855" y="1451"/>
                    </a:cubicBezTo>
                    <a:lnTo>
                      <a:pt x="4834" y="1466"/>
                    </a:lnTo>
                    <a:cubicBezTo>
                      <a:pt x="4832" y="1465"/>
                      <a:pt x="4829" y="1465"/>
                      <a:pt x="4827" y="1465"/>
                    </a:cubicBezTo>
                    <a:cubicBezTo>
                      <a:pt x="4817" y="1465"/>
                      <a:pt x="4808" y="1468"/>
                      <a:pt x="4800" y="1475"/>
                    </a:cubicBezTo>
                    <a:cubicBezTo>
                      <a:pt x="4800" y="1485"/>
                      <a:pt x="4801" y="1488"/>
                      <a:pt x="4797" y="1488"/>
                    </a:cubicBezTo>
                    <a:cubicBezTo>
                      <a:pt x="4795" y="1488"/>
                      <a:pt x="4792" y="1487"/>
                      <a:pt x="4786" y="1485"/>
                    </a:cubicBezTo>
                    <a:cubicBezTo>
                      <a:pt x="4783" y="1481"/>
                      <a:pt x="4781" y="1480"/>
                      <a:pt x="4779" y="1480"/>
                    </a:cubicBezTo>
                    <a:cubicBezTo>
                      <a:pt x="4776" y="1480"/>
                      <a:pt x="4777" y="1486"/>
                      <a:pt x="4787" y="1500"/>
                    </a:cubicBezTo>
                    <a:cubicBezTo>
                      <a:pt x="4788" y="1512"/>
                      <a:pt x="4785" y="1517"/>
                      <a:pt x="4777" y="1517"/>
                    </a:cubicBezTo>
                    <a:cubicBezTo>
                      <a:pt x="4774" y="1517"/>
                      <a:pt x="4771" y="1517"/>
                      <a:pt x="4767" y="1515"/>
                    </a:cubicBezTo>
                    <a:cubicBezTo>
                      <a:pt x="4759" y="1504"/>
                      <a:pt x="4753" y="1500"/>
                      <a:pt x="4751" y="1500"/>
                    </a:cubicBezTo>
                    <a:cubicBezTo>
                      <a:pt x="4748" y="1500"/>
                      <a:pt x="4749" y="1504"/>
                      <a:pt x="4752" y="1509"/>
                    </a:cubicBezTo>
                    <a:cubicBezTo>
                      <a:pt x="4754" y="1525"/>
                      <a:pt x="4747" y="1530"/>
                      <a:pt x="4747" y="1530"/>
                    </a:cubicBezTo>
                    <a:cubicBezTo>
                      <a:pt x="4746" y="1529"/>
                      <a:pt x="4745" y="1528"/>
                      <a:pt x="4743" y="1528"/>
                    </a:cubicBezTo>
                    <a:cubicBezTo>
                      <a:pt x="4726" y="1528"/>
                      <a:pt x="4673" y="1570"/>
                      <a:pt x="4617" y="1606"/>
                    </a:cubicBezTo>
                    <a:cubicBezTo>
                      <a:pt x="4609" y="1610"/>
                      <a:pt x="4610" y="1626"/>
                      <a:pt x="4618" y="1637"/>
                    </a:cubicBezTo>
                    <a:cubicBezTo>
                      <a:pt x="4624" y="1647"/>
                      <a:pt x="4626" y="1650"/>
                      <a:pt x="4625" y="1650"/>
                    </a:cubicBezTo>
                    <a:cubicBezTo>
                      <a:pt x="4624" y="1650"/>
                      <a:pt x="4619" y="1646"/>
                      <a:pt x="4611" y="1642"/>
                    </a:cubicBezTo>
                    <a:cubicBezTo>
                      <a:pt x="4598" y="1630"/>
                      <a:pt x="4589" y="1625"/>
                      <a:pt x="4584" y="1625"/>
                    </a:cubicBezTo>
                    <a:cubicBezTo>
                      <a:pt x="4577" y="1625"/>
                      <a:pt x="4580" y="1635"/>
                      <a:pt x="4597" y="1651"/>
                    </a:cubicBezTo>
                    <a:cubicBezTo>
                      <a:pt x="4609" y="1661"/>
                      <a:pt x="4614" y="1665"/>
                      <a:pt x="4612" y="1665"/>
                    </a:cubicBezTo>
                    <a:cubicBezTo>
                      <a:pt x="4610" y="1665"/>
                      <a:pt x="4603" y="1662"/>
                      <a:pt x="4590" y="1656"/>
                    </a:cubicBezTo>
                    <a:cubicBezTo>
                      <a:pt x="4584" y="1654"/>
                      <a:pt x="4581" y="1652"/>
                      <a:pt x="4579" y="1652"/>
                    </a:cubicBezTo>
                    <a:cubicBezTo>
                      <a:pt x="4575" y="1652"/>
                      <a:pt x="4576" y="1656"/>
                      <a:pt x="4576" y="1665"/>
                    </a:cubicBezTo>
                    <a:cubicBezTo>
                      <a:pt x="4580" y="1672"/>
                      <a:pt x="4580" y="1676"/>
                      <a:pt x="4577" y="1676"/>
                    </a:cubicBezTo>
                    <a:cubicBezTo>
                      <a:pt x="4575" y="1676"/>
                      <a:pt x="4572" y="1674"/>
                      <a:pt x="4569" y="1670"/>
                    </a:cubicBezTo>
                    <a:cubicBezTo>
                      <a:pt x="4561" y="1666"/>
                      <a:pt x="4552" y="1662"/>
                      <a:pt x="4548" y="1662"/>
                    </a:cubicBezTo>
                    <a:cubicBezTo>
                      <a:pt x="4545" y="1662"/>
                      <a:pt x="4544" y="1664"/>
                      <a:pt x="4547" y="1669"/>
                    </a:cubicBezTo>
                    <a:cubicBezTo>
                      <a:pt x="4547" y="1669"/>
                      <a:pt x="4545" y="1670"/>
                      <a:pt x="4541" y="1670"/>
                    </a:cubicBezTo>
                    <a:cubicBezTo>
                      <a:pt x="4537" y="1670"/>
                      <a:pt x="4533" y="1669"/>
                      <a:pt x="4527" y="1667"/>
                    </a:cubicBezTo>
                    <a:cubicBezTo>
                      <a:pt x="4525" y="1666"/>
                      <a:pt x="4523" y="1665"/>
                      <a:pt x="4521" y="1665"/>
                    </a:cubicBezTo>
                    <a:cubicBezTo>
                      <a:pt x="4512" y="1665"/>
                      <a:pt x="4513" y="1678"/>
                      <a:pt x="4514" y="1691"/>
                    </a:cubicBezTo>
                    <a:cubicBezTo>
                      <a:pt x="4510" y="1712"/>
                      <a:pt x="4506" y="1723"/>
                      <a:pt x="4502" y="1723"/>
                    </a:cubicBezTo>
                    <a:cubicBezTo>
                      <a:pt x="4499" y="1723"/>
                      <a:pt x="4496" y="1717"/>
                      <a:pt x="4492" y="1706"/>
                    </a:cubicBezTo>
                    <a:cubicBezTo>
                      <a:pt x="4490" y="1699"/>
                      <a:pt x="4487" y="1696"/>
                      <a:pt x="4483" y="1696"/>
                    </a:cubicBezTo>
                    <a:cubicBezTo>
                      <a:pt x="4473" y="1696"/>
                      <a:pt x="4459" y="1719"/>
                      <a:pt x="4464" y="1739"/>
                    </a:cubicBezTo>
                    <a:cubicBezTo>
                      <a:pt x="4469" y="1755"/>
                      <a:pt x="4471" y="1761"/>
                      <a:pt x="4470" y="1761"/>
                    </a:cubicBezTo>
                    <a:cubicBezTo>
                      <a:pt x="4469" y="1761"/>
                      <a:pt x="4467" y="1759"/>
                      <a:pt x="4464" y="1755"/>
                    </a:cubicBezTo>
                    <a:cubicBezTo>
                      <a:pt x="4460" y="1749"/>
                      <a:pt x="4456" y="1748"/>
                      <a:pt x="4453" y="1748"/>
                    </a:cubicBezTo>
                    <a:cubicBezTo>
                      <a:pt x="4451" y="1748"/>
                      <a:pt x="4450" y="1748"/>
                      <a:pt x="4450" y="1748"/>
                    </a:cubicBezTo>
                    <a:cubicBezTo>
                      <a:pt x="4446" y="1751"/>
                      <a:pt x="4443" y="1753"/>
                      <a:pt x="4439" y="1753"/>
                    </a:cubicBezTo>
                    <a:cubicBezTo>
                      <a:pt x="4436" y="1753"/>
                      <a:pt x="4432" y="1751"/>
                      <a:pt x="4428" y="1746"/>
                    </a:cubicBezTo>
                    <a:cubicBezTo>
                      <a:pt x="4428" y="1746"/>
                      <a:pt x="4422" y="1750"/>
                      <a:pt x="4415" y="1770"/>
                    </a:cubicBezTo>
                    <a:cubicBezTo>
                      <a:pt x="4415" y="1788"/>
                      <a:pt x="4405" y="1797"/>
                      <a:pt x="4392" y="1797"/>
                    </a:cubicBezTo>
                    <a:cubicBezTo>
                      <a:pt x="4383" y="1797"/>
                      <a:pt x="4373" y="1793"/>
                      <a:pt x="4364" y="1785"/>
                    </a:cubicBezTo>
                    <a:lnTo>
                      <a:pt x="4358" y="1806"/>
                    </a:lnTo>
                    <a:cubicBezTo>
                      <a:pt x="4362" y="1824"/>
                      <a:pt x="4364" y="1837"/>
                      <a:pt x="4360" y="1837"/>
                    </a:cubicBezTo>
                    <a:cubicBezTo>
                      <a:pt x="4358" y="1837"/>
                      <a:pt x="4355" y="1833"/>
                      <a:pt x="4351" y="1826"/>
                    </a:cubicBezTo>
                    <a:lnTo>
                      <a:pt x="4343" y="1815"/>
                    </a:lnTo>
                    <a:lnTo>
                      <a:pt x="4343" y="1815"/>
                    </a:lnTo>
                    <a:cubicBezTo>
                      <a:pt x="4347" y="1830"/>
                      <a:pt x="4337" y="1839"/>
                      <a:pt x="4325" y="1839"/>
                    </a:cubicBezTo>
                    <a:cubicBezTo>
                      <a:pt x="4317" y="1839"/>
                      <a:pt x="4307" y="1834"/>
                      <a:pt x="4302" y="1825"/>
                    </a:cubicBezTo>
                    <a:cubicBezTo>
                      <a:pt x="4297" y="1818"/>
                      <a:pt x="4295" y="1815"/>
                      <a:pt x="4293" y="1815"/>
                    </a:cubicBezTo>
                    <a:cubicBezTo>
                      <a:pt x="4291" y="1815"/>
                      <a:pt x="4290" y="1816"/>
                      <a:pt x="4287" y="1818"/>
                    </a:cubicBezTo>
                    <a:lnTo>
                      <a:pt x="4294" y="1829"/>
                    </a:lnTo>
                    <a:cubicBezTo>
                      <a:pt x="4300" y="1840"/>
                      <a:pt x="4307" y="1852"/>
                      <a:pt x="4300" y="1856"/>
                    </a:cubicBezTo>
                    <a:cubicBezTo>
                      <a:pt x="4296" y="1858"/>
                      <a:pt x="4293" y="1860"/>
                      <a:pt x="4289" y="1860"/>
                    </a:cubicBezTo>
                    <a:cubicBezTo>
                      <a:pt x="4286" y="1860"/>
                      <a:pt x="4282" y="1858"/>
                      <a:pt x="4279" y="1853"/>
                    </a:cubicBezTo>
                    <a:cubicBezTo>
                      <a:pt x="4270" y="1848"/>
                      <a:pt x="4261" y="1844"/>
                      <a:pt x="4258" y="1844"/>
                    </a:cubicBezTo>
                    <a:cubicBezTo>
                      <a:pt x="4256" y="1844"/>
                      <a:pt x="4255" y="1845"/>
                      <a:pt x="4258" y="1849"/>
                    </a:cubicBezTo>
                    <a:cubicBezTo>
                      <a:pt x="4258" y="1849"/>
                      <a:pt x="4255" y="1851"/>
                      <a:pt x="4251" y="1851"/>
                    </a:cubicBezTo>
                    <a:cubicBezTo>
                      <a:pt x="4247" y="1851"/>
                      <a:pt x="4242" y="1850"/>
                      <a:pt x="4236" y="1847"/>
                    </a:cubicBezTo>
                    <a:lnTo>
                      <a:pt x="4207" y="1863"/>
                    </a:lnTo>
                    <a:cubicBezTo>
                      <a:pt x="4207" y="1873"/>
                      <a:pt x="4201" y="1880"/>
                      <a:pt x="4194" y="1880"/>
                    </a:cubicBezTo>
                    <a:cubicBezTo>
                      <a:pt x="4191" y="1880"/>
                      <a:pt x="4188" y="1879"/>
                      <a:pt x="4186" y="1875"/>
                    </a:cubicBezTo>
                    <a:cubicBezTo>
                      <a:pt x="4177" y="1881"/>
                      <a:pt x="4171" y="1890"/>
                      <a:pt x="4170" y="1899"/>
                    </a:cubicBezTo>
                    <a:cubicBezTo>
                      <a:pt x="4162" y="1904"/>
                      <a:pt x="4157" y="1907"/>
                      <a:pt x="4152" y="1907"/>
                    </a:cubicBezTo>
                    <a:cubicBezTo>
                      <a:pt x="4148" y="1907"/>
                      <a:pt x="4145" y="1905"/>
                      <a:pt x="4142" y="1900"/>
                    </a:cubicBezTo>
                    <a:cubicBezTo>
                      <a:pt x="4139" y="1895"/>
                      <a:pt x="4137" y="1892"/>
                      <a:pt x="4137" y="1892"/>
                    </a:cubicBezTo>
                    <a:cubicBezTo>
                      <a:pt x="4136" y="1892"/>
                      <a:pt x="4136" y="1896"/>
                      <a:pt x="4136" y="1904"/>
                    </a:cubicBezTo>
                    <a:cubicBezTo>
                      <a:pt x="4141" y="1916"/>
                      <a:pt x="4134" y="1920"/>
                      <a:pt x="4127" y="1925"/>
                    </a:cubicBezTo>
                    <a:lnTo>
                      <a:pt x="4112" y="1932"/>
                    </a:lnTo>
                    <a:cubicBezTo>
                      <a:pt x="4119" y="1944"/>
                      <a:pt x="4119" y="1944"/>
                      <a:pt x="4112" y="1948"/>
                    </a:cubicBezTo>
                    <a:cubicBezTo>
                      <a:pt x="4104" y="1953"/>
                      <a:pt x="4076" y="1951"/>
                      <a:pt x="4068" y="1956"/>
                    </a:cubicBezTo>
                    <a:cubicBezTo>
                      <a:pt x="4046" y="1967"/>
                      <a:pt x="4046" y="1967"/>
                      <a:pt x="4059" y="1975"/>
                    </a:cubicBezTo>
                    <a:cubicBezTo>
                      <a:pt x="4060" y="1974"/>
                      <a:pt x="4062" y="1974"/>
                      <a:pt x="4063" y="1974"/>
                    </a:cubicBezTo>
                    <a:cubicBezTo>
                      <a:pt x="4067" y="1974"/>
                      <a:pt x="4070" y="1979"/>
                      <a:pt x="4061" y="1979"/>
                    </a:cubicBezTo>
                    <a:cubicBezTo>
                      <a:pt x="4059" y="1979"/>
                      <a:pt x="4056" y="1979"/>
                      <a:pt x="4053" y="1978"/>
                    </a:cubicBezTo>
                    <a:cubicBezTo>
                      <a:pt x="4045" y="1983"/>
                      <a:pt x="4017" y="1983"/>
                      <a:pt x="3994" y="1994"/>
                    </a:cubicBezTo>
                    <a:cubicBezTo>
                      <a:pt x="3965" y="2010"/>
                      <a:pt x="3965" y="2010"/>
                      <a:pt x="3971" y="2021"/>
                    </a:cubicBezTo>
                    <a:cubicBezTo>
                      <a:pt x="3981" y="2031"/>
                      <a:pt x="3984" y="2038"/>
                      <a:pt x="3981" y="2038"/>
                    </a:cubicBezTo>
                    <a:cubicBezTo>
                      <a:pt x="3978" y="2038"/>
                      <a:pt x="3972" y="2033"/>
                      <a:pt x="3963" y="2024"/>
                    </a:cubicBezTo>
                    <a:cubicBezTo>
                      <a:pt x="3950" y="2017"/>
                      <a:pt x="3942" y="2014"/>
                      <a:pt x="3938" y="2014"/>
                    </a:cubicBezTo>
                    <a:cubicBezTo>
                      <a:pt x="3932" y="2014"/>
                      <a:pt x="3932" y="2018"/>
                      <a:pt x="3935" y="2024"/>
                    </a:cubicBezTo>
                    <a:cubicBezTo>
                      <a:pt x="3934" y="2040"/>
                      <a:pt x="3934" y="2040"/>
                      <a:pt x="3926" y="2045"/>
                    </a:cubicBezTo>
                    <a:cubicBezTo>
                      <a:pt x="3924" y="2040"/>
                      <a:pt x="3921" y="2038"/>
                      <a:pt x="3919" y="2038"/>
                    </a:cubicBezTo>
                    <a:cubicBezTo>
                      <a:pt x="3915" y="2038"/>
                      <a:pt x="3910" y="2044"/>
                      <a:pt x="3903" y="2055"/>
                    </a:cubicBezTo>
                    <a:cubicBezTo>
                      <a:pt x="3901" y="2056"/>
                      <a:pt x="3899" y="2057"/>
                      <a:pt x="3898" y="2057"/>
                    </a:cubicBezTo>
                    <a:cubicBezTo>
                      <a:pt x="3896" y="2057"/>
                      <a:pt x="3894" y="2054"/>
                      <a:pt x="3890" y="2047"/>
                    </a:cubicBezTo>
                    <a:lnTo>
                      <a:pt x="3875" y="2054"/>
                    </a:lnTo>
                    <a:cubicBezTo>
                      <a:pt x="3873" y="2078"/>
                      <a:pt x="3841" y="2089"/>
                      <a:pt x="3821" y="2089"/>
                    </a:cubicBezTo>
                    <a:cubicBezTo>
                      <a:pt x="3815" y="2089"/>
                      <a:pt x="3810" y="2088"/>
                      <a:pt x="3807" y="2086"/>
                    </a:cubicBezTo>
                    <a:cubicBezTo>
                      <a:pt x="3807" y="2086"/>
                      <a:pt x="3800" y="2089"/>
                      <a:pt x="3798" y="2105"/>
                    </a:cubicBezTo>
                    <a:cubicBezTo>
                      <a:pt x="3800" y="2120"/>
                      <a:pt x="3798" y="2128"/>
                      <a:pt x="3795" y="2128"/>
                    </a:cubicBezTo>
                    <a:cubicBezTo>
                      <a:pt x="3792" y="2128"/>
                      <a:pt x="3787" y="2122"/>
                      <a:pt x="3782" y="2112"/>
                    </a:cubicBezTo>
                    <a:cubicBezTo>
                      <a:pt x="3777" y="2100"/>
                      <a:pt x="3774" y="2095"/>
                      <a:pt x="3773" y="2095"/>
                    </a:cubicBezTo>
                    <a:lnTo>
                      <a:pt x="3773" y="2095"/>
                    </a:lnTo>
                    <a:cubicBezTo>
                      <a:pt x="3772" y="2095"/>
                      <a:pt x="3773" y="2101"/>
                      <a:pt x="3775" y="2115"/>
                    </a:cubicBezTo>
                    <a:cubicBezTo>
                      <a:pt x="3774" y="2125"/>
                      <a:pt x="3759" y="2136"/>
                      <a:pt x="3747" y="2136"/>
                    </a:cubicBezTo>
                    <a:cubicBezTo>
                      <a:pt x="3739" y="2136"/>
                      <a:pt x="3733" y="2132"/>
                      <a:pt x="3732" y="2121"/>
                    </a:cubicBezTo>
                    <a:lnTo>
                      <a:pt x="3720" y="2097"/>
                    </a:lnTo>
                    <a:cubicBezTo>
                      <a:pt x="3718" y="2113"/>
                      <a:pt x="3711" y="2116"/>
                      <a:pt x="3711" y="2116"/>
                    </a:cubicBezTo>
                    <a:cubicBezTo>
                      <a:pt x="3717" y="2129"/>
                      <a:pt x="3709" y="2132"/>
                      <a:pt x="3686" y="2142"/>
                    </a:cubicBezTo>
                    <a:cubicBezTo>
                      <a:pt x="3671" y="2148"/>
                      <a:pt x="3645" y="2174"/>
                      <a:pt x="3630" y="2179"/>
                    </a:cubicBezTo>
                    <a:cubicBezTo>
                      <a:pt x="3619" y="2184"/>
                      <a:pt x="3604" y="2191"/>
                      <a:pt x="3592" y="2191"/>
                    </a:cubicBezTo>
                    <a:cubicBezTo>
                      <a:pt x="3587" y="2191"/>
                      <a:pt x="3583" y="2190"/>
                      <a:pt x="3579" y="2187"/>
                    </a:cubicBezTo>
                    <a:cubicBezTo>
                      <a:pt x="3567" y="2191"/>
                      <a:pt x="3558" y="2200"/>
                      <a:pt x="3553" y="2212"/>
                    </a:cubicBezTo>
                    <a:cubicBezTo>
                      <a:pt x="3552" y="2222"/>
                      <a:pt x="3545" y="2228"/>
                      <a:pt x="3539" y="2228"/>
                    </a:cubicBezTo>
                    <a:cubicBezTo>
                      <a:pt x="3535" y="2228"/>
                      <a:pt x="3532" y="2226"/>
                      <a:pt x="3530" y="2222"/>
                    </a:cubicBezTo>
                    <a:lnTo>
                      <a:pt x="3523" y="2225"/>
                    </a:lnTo>
                    <a:cubicBezTo>
                      <a:pt x="3512" y="2244"/>
                      <a:pt x="3504" y="2246"/>
                      <a:pt x="3504" y="2246"/>
                    </a:cubicBezTo>
                    <a:cubicBezTo>
                      <a:pt x="3501" y="2239"/>
                      <a:pt x="3495" y="2232"/>
                      <a:pt x="3490" y="2232"/>
                    </a:cubicBezTo>
                    <a:cubicBezTo>
                      <a:pt x="3487" y="2232"/>
                      <a:pt x="3485" y="2235"/>
                      <a:pt x="3484" y="2241"/>
                    </a:cubicBezTo>
                    <a:cubicBezTo>
                      <a:pt x="3488" y="2253"/>
                      <a:pt x="3480" y="2255"/>
                      <a:pt x="3465" y="2261"/>
                    </a:cubicBezTo>
                    <a:cubicBezTo>
                      <a:pt x="3464" y="2261"/>
                      <a:pt x="3464" y="2261"/>
                      <a:pt x="3463" y="2261"/>
                    </a:cubicBezTo>
                    <a:cubicBezTo>
                      <a:pt x="3448" y="2261"/>
                      <a:pt x="3382" y="2282"/>
                      <a:pt x="3319" y="2306"/>
                    </a:cubicBezTo>
                    <a:cubicBezTo>
                      <a:pt x="3252" y="2329"/>
                      <a:pt x="3188" y="2353"/>
                      <a:pt x="3190" y="2360"/>
                    </a:cubicBezTo>
                    <a:lnTo>
                      <a:pt x="3166" y="2368"/>
                    </a:lnTo>
                    <a:lnTo>
                      <a:pt x="3142" y="2375"/>
                    </a:lnTo>
                    <a:cubicBezTo>
                      <a:pt x="3139" y="2368"/>
                      <a:pt x="3135" y="2365"/>
                      <a:pt x="3129" y="2365"/>
                    </a:cubicBezTo>
                    <a:cubicBezTo>
                      <a:pt x="3115" y="2365"/>
                      <a:pt x="3093" y="2382"/>
                      <a:pt x="3079" y="2396"/>
                    </a:cubicBezTo>
                    <a:cubicBezTo>
                      <a:pt x="3077" y="2406"/>
                      <a:pt x="3069" y="2415"/>
                      <a:pt x="3059" y="2416"/>
                    </a:cubicBezTo>
                    <a:cubicBezTo>
                      <a:pt x="3055" y="2404"/>
                      <a:pt x="3048" y="2399"/>
                      <a:pt x="3040" y="2399"/>
                    </a:cubicBezTo>
                    <a:cubicBezTo>
                      <a:pt x="3031" y="2399"/>
                      <a:pt x="3020" y="2406"/>
                      <a:pt x="3014" y="2415"/>
                    </a:cubicBezTo>
                    <a:cubicBezTo>
                      <a:pt x="3014" y="2430"/>
                      <a:pt x="3012" y="2437"/>
                      <a:pt x="3008" y="2437"/>
                    </a:cubicBezTo>
                    <a:cubicBezTo>
                      <a:pt x="3005" y="2437"/>
                      <a:pt x="3002" y="2431"/>
                      <a:pt x="2998" y="2419"/>
                    </a:cubicBezTo>
                    <a:cubicBezTo>
                      <a:pt x="2995" y="2409"/>
                      <a:pt x="2991" y="2404"/>
                      <a:pt x="2986" y="2404"/>
                    </a:cubicBezTo>
                    <a:cubicBezTo>
                      <a:pt x="2979" y="2404"/>
                      <a:pt x="2973" y="2416"/>
                      <a:pt x="2970" y="2442"/>
                    </a:cubicBezTo>
                    <a:cubicBezTo>
                      <a:pt x="2968" y="2450"/>
                      <a:pt x="2966" y="2453"/>
                      <a:pt x="2964" y="2453"/>
                    </a:cubicBezTo>
                    <a:cubicBezTo>
                      <a:pt x="2962" y="2453"/>
                      <a:pt x="2959" y="2451"/>
                      <a:pt x="2953" y="2446"/>
                    </a:cubicBezTo>
                    <a:cubicBezTo>
                      <a:pt x="2945" y="2433"/>
                      <a:pt x="2939" y="2428"/>
                      <a:pt x="2936" y="2428"/>
                    </a:cubicBezTo>
                    <a:cubicBezTo>
                      <a:pt x="2933" y="2428"/>
                      <a:pt x="2932" y="2432"/>
                      <a:pt x="2934" y="2438"/>
                    </a:cubicBezTo>
                    <a:cubicBezTo>
                      <a:pt x="2933" y="2453"/>
                      <a:pt x="2931" y="2460"/>
                      <a:pt x="2926" y="2460"/>
                    </a:cubicBezTo>
                    <a:cubicBezTo>
                      <a:pt x="2922" y="2460"/>
                      <a:pt x="2917" y="2455"/>
                      <a:pt x="2909" y="2445"/>
                    </a:cubicBezTo>
                    <a:cubicBezTo>
                      <a:pt x="2899" y="2435"/>
                      <a:pt x="2893" y="2430"/>
                      <a:pt x="2890" y="2430"/>
                    </a:cubicBezTo>
                    <a:cubicBezTo>
                      <a:pt x="2887" y="2430"/>
                      <a:pt x="2886" y="2437"/>
                      <a:pt x="2886" y="2452"/>
                    </a:cubicBezTo>
                    <a:cubicBezTo>
                      <a:pt x="2886" y="2468"/>
                      <a:pt x="2872" y="2478"/>
                      <a:pt x="2859" y="2478"/>
                    </a:cubicBezTo>
                    <a:cubicBezTo>
                      <a:pt x="2850" y="2478"/>
                      <a:pt x="2841" y="2474"/>
                      <a:pt x="2836" y="2464"/>
                    </a:cubicBezTo>
                    <a:cubicBezTo>
                      <a:pt x="2836" y="2464"/>
                      <a:pt x="2835" y="2464"/>
                      <a:pt x="2834" y="2464"/>
                    </a:cubicBezTo>
                    <a:cubicBezTo>
                      <a:pt x="2830" y="2464"/>
                      <a:pt x="2825" y="2462"/>
                      <a:pt x="2822" y="2462"/>
                    </a:cubicBezTo>
                    <a:cubicBezTo>
                      <a:pt x="2820" y="2462"/>
                      <a:pt x="2819" y="2463"/>
                      <a:pt x="2821" y="2469"/>
                    </a:cubicBezTo>
                    <a:lnTo>
                      <a:pt x="2810" y="2457"/>
                    </a:lnTo>
                    <a:lnTo>
                      <a:pt x="2793" y="2461"/>
                    </a:lnTo>
                    <a:lnTo>
                      <a:pt x="2796" y="2474"/>
                    </a:lnTo>
                    <a:cubicBezTo>
                      <a:pt x="2757" y="2476"/>
                      <a:pt x="2719" y="2481"/>
                      <a:pt x="2679" y="2489"/>
                    </a:cubicBezTo>
                    <a:cubicBezTo>
                      <a:pt x="2591" y="2509"/>
                      <a:pt x="2574" y="2511"/>
                      <a:pt x="2585" y="2524"/>
                    </a:cubicBezTo>
                    <a:cubicBezTo>
                      <a:pt x="2592" y="2536"/>
                      <a:pt x="2591" y="2543"/>
                      <a:pt x="2586" y="2543"/>
                    </a:cubicBezTo>
                    <a:cubicBezTo>
                      <a:pt x="2582" y="2543"/>
                      <a:pt x="2575" y="2538"/>
                      <a:pt x="2568" y="2527"/>
                    </a:cubicBezTo>
                    <a:cubicBezTo>
                      <a:pt x="2568" y="2527"/>
                      <a:pt x="2567" y="2527"/>
                      <a:pt x="2567" y="2527"/>
                    </a:cubicBezTo>
                    <a:cubicBezTo>
                      <a:pt x="2560" y="2527"/>
                      <a:pt x="2546" y="2522"/>
                      <a:pt x="2533" y="2522"/>
                    </a:cubicBezTo>
                    <a:cubicBezTo>
                      <a:pt x="2530" y="2522"/>
                      <a:pt x="2527" y="2522"/>
                      <a:pt x="2525" y="2522"/>
                    </a:cubicBezTo>
                    <a:cubicBezTo>
                      <a:pt x="2518" y="2524"/>
                      <a:pt x="2510" y="2525"/>
                      <a:pt x="2504" y="2525"/>
                    </a:cubicBezTo>
                    <a:cubicBezTo>
                      <a:pt x="2497" y="2525"/>
                      <a:pt x="2491" y="2523"/>
                      <a:pt x="2490" y="2516"/>
                    </a:cubicBezTo>
                    <a:lnTo>
                      <a:pt x="2481" y="2517"/>
                    </a:lnTo>
                    <a:cubicBezTo>
                      <a:pt x="2473" y="2540"/>
                      <a:pt x="2443" y="2550"/>
                      <a:pt x="2417" y="2550"/>
                    </a:cubicBezTo>
                    <a:cubicBezTo>
                      <a:pt x="2408" y="2550"/>
                      <a:pt x="2400" y="2549"/>
                      <a:pt x="2393" y="2547"/>
                    </a:cubicBezTo>
                    <a:cubicBezTo>
                      <a:pt x="2379" y="2547"/>
                      <a:pt x="2364" y="2555"/>
                      <a:pt x="2355" y="2566"/>
                    </a:cubicBezTo>
                    <a:cubicBezTo>
                      <a:pt x="2347" y="2575"/>
                      <a:pt x="2344" y="2579"/>
                      <a:pt x="2341" y="2579"/>
                    </a:cubicBezTo>
                    <a:cubicBezTo>
                      <a:pt x="2338" y="2579"/>
                      <a:pt x="2335" y="2576"/>
                      <a:pt x="2331" y="2571"/>
                    </a:cubicBezTo>
                    <a:cubicBezTo>
                      <a:pt x="2330" y="2565"/>
                      <a:pt x="2317" y="2560"/>
                      <a:pt x="2305" y="2560"/>
                    </a:cubicBezTo>
                    <a:cubicBezTo>
                      <a:pt x="2292" y="2560"/>
                      <a:pt x="2279" y="2566"/>
                      <a:pt x="2281" y="2580"/>
                    </a:cubicBezTo>
                    <a:lnTo>
                      <a:pt x="2271" y="2567"/>
                    </a:lnTo>
                    <a:cubicBezTo>
                      <a:pt x="2268" y="2564"/>
                      <a:pt x="2266" y="2563"/>
                      <a:pt x="2264" y="2563"/>
                    </a:cubicBezTo>
                    <a:cubicBezTo>
                      <a:pt x="2258" y="2563"/>
                      <a:pt x="2255" y="2574"/>
                      <a:pt x="2257" y="2583"/>
                    </a:cubicBezTo>
                    <a:cubicBezTo>
                      <a:pt x="2259" y="2596"/>
                      <a:pt x="2258" y="2602"/>
                      <a:pt x="2255" y="2602"/>
                    </a:cubicBezTo>
                    <a:cubicBezTo>
                      <a:pt x="2251" y="2602"/>
                      <a:pt x="2245" y="2593"/>
                      <a:pt x="2237" y="2573"/>
                    </a:cubicBezTo>
                    <a:cubicBezTo>
                      <a:pt x="2236" y="2558"/>
                      <a:pt x="2232" y="2552"/>
                      <a:pt x="2229" y="2552"/>
                    </a:cubicBezTo>
                    <a:cubicBezTo>
                      <a:pt x="2228" y="2552"/>
                      <a:pt x="2226" y="2556"/>
                      <a:pt x="2227" y="2562"/>
                    </a:cubicBezTo>
                    <a:cubicBezTo>
                      <a:pt x="2223" y="2572"/>
                      <a:pt x="2219" y="2582"/>
                      <a:pt x="2212" y="2582"/>
                    </a:cubicBezTo>
                    <a:cubicBezTo>
                      <a:pt x="2210" y="2582"/>
                      <a:pt x="2208" y="2581"/>
                      <a:pt x="2205" y="2577"/>
                    </a:cubicBezTo>
                    <a:cubicBezTo>
                      <a:pt x="2197" y="2579"/>
                      <a:pt x="2188" y="2580"/>
                      <a:pt x="2193" y="2605"/>
                    </a:cubicBezTo>
                    <a:cubicBezTo>
                      <a:pt x="2194" y="2619"/>
                      <a:pt x="2186" y="2620"/>
                      <a:pt x="2178" y="2621"/>
                    </a:cubicBezTo>
                    <a:cubicBezTo>
                      <a:pt x="2175" y="2612"/>
                      <a:pt x="2177" y="2602"/>
                      <a:pt x="2182" y="2594"/>
                    </a:cubicBezTo>
                    <a:lnTo>
                      <a:pt x="2182" y="2594"/>
                    </a:lnTo>
                    <a:lnTo>
                      <a:pt x="2166" y="2595"/>
                    </a:lnTo>
                    <a:cubicBezTo>
                      <a:pt x="2152" y="2595"/>
                      <a:pt x="2141" y="2585"/>
                      <a:pt x="2137" y="2573"/>
                    </a:cubicBezTo>
                    <a:cubicBezTo>
                      <a:pt x="2133" y="2568"/>
                      <a:pt x="2129" y="2565"/>
                      <a:pt x="2127" y="2565"/>
                    </a:cubicBezTo>
                    <a:cubicBezTo>
                      <a:pt x="2123" y="2565"/>
                      <a:pt x="2123" y="2572"/>
                      <a:pt x="2131" y="2587"/>
                    </a:cubicBezTo>
                    <a:cubicBezTo>
                      <a:pt x="2134" y="2613"/>
                      <a:pt x="2134" y="2613"/>
                      <a:pt x="2117" y="2616"/>
                    </a:cubicBezTo>
                    <a:cubicBezTo>
                      <a:pt x="2115" y="2616"/>
                      <a:pt x="2113" y="2616"/>
                      <a:pt x="2111" y="2616"/>
                    </a:cubicBezTo>
                    <a:cubicBezTo>
                      <a:pt x="2105" y="2616"/>
                      <a:pt x="2100" y="2614"/>
                      <a:pt x="2099" y="2604"/>
                    </a:cubicBezTo>
                    <a:cubicBezTo>
                      <a:pt x="2098" y="2595"/>
                      <a:pt x="2097" y="2592"/>
                      <a:pt x="2091" y="2592"/>
                    </a:cubicBezTo>
                    <a:cubicBezTo>
                      <a:pt x="2089" y="2592"/>
                      <a:pt x="2085" y="2592"/>
                      <a:pt x="2080" y="2593"/>
                    </a:cubicBezTo>
                    <a:cubicBezTo>
                      <a:pt x="2056" y="2596"/>
                      <a:pt x="2037" y="2639"/>
                      <a:pt x="2031" y="2666"/>
                    </a:cubicBezTo>
                    <a:cubicBezTo>
                      <a:pt x="2033" y="2680"/>
                      <a:pt x="2034" y="2686"/>
                      <a:pt x="2032" y="2686"/>
                    </a:cubicBezTo>
                    <a:cubicBezTo>
                      <a:pt x="2031" y="2686"/>
                      <a:pt x="2028" y="2680"/>
                      <a:pt x="2022" y="2667"/>
                    </a:cubicBezTo>
                    <a:cubicBezTo>
                      <a:pt x="2021" y="2657"/>
                      <a:pt x="2015" y="2656"/>
                      <a:pt x="2008" y="2656"/>
                    </a:cubicBezTo>
                    <a:cubicBezTo>
                      <a:pt x="2007" y="2656"/>
                      <a:pt x="2006" y="2656"/>
                      <a:pt x="2004" y="2656"/>
                    </a:cubicBezTo>
                    <a:cubicBezTo>
                      <a:pt x="2003" y="2642"/>
                      <a:pt x="2011" y="2642"/>
                      <a:pt x="2020" y="2641"/>
                    </a:cubicBezTo>
                    <a:lnTo>
                      <a:pt x="2018" y="2628"/>
                    </a:lnTo>
                    <a:cubicBezTo>
                      <a:pt x="2012" y="2616"/>
                      <a:pt x="2007" y="2610"/>
                      <a:pt x="2003" y="2610"/>
                    </a:cubicBezTo>
                    <a:cubicBezTo>
                      <a:pt x="1999" y="2610"/>
                      <a:pt x="1996" y="2616"/>
                      <a:pt x="1993" y="2630"/>
                    </a:cubicBezTo>
                    <a:cubicBezTo>
                      <a:pt x="1989" y="2638"/>
                      <a:pt x="1988" y="2641"/>
                      <a:pt x="1986" y="2641"/>
                    </a:cubicBezTo>
                    <a:cubicBezTo>
                      <a:pt x="1983" y="2641"/>
                      <a:pt x="1981" y="2638"/>
                      <a:pt x="1976" y="2632"/>
                    </a:cubicBezTo>
                    <a:cubicBezTo>
                      <a:pt x="1970" y="2624"/>
                      <a:pt x="1963" y="2615"/>
                      <a:pt x="1960" y="2615"/>
                    </a:cubicBezTo>
                    <a:cubicBezTo>
                      <a:pt x="1958" y="2615"/>
                      <a:pt x="1958" y="2616"/>
                      <a:pt x="1958" y="2620"/>
                    </a:cubicBezTo>
                    <a:cubicBezTo>
                      <a:pt x="1957" y="2620"/>
                      <a:pt x="1956" y="2620"/>
                      <a:pt x="1955" y="2620"/>
                    </a:cubicBezTo>
                    <a:cubicBezTo>
                      <a:pt x="1946" y="2620"/>
                      <a:pt x="1938" y="2616"/>
                      <a:pt x="1932" y="2610"/>
                    </a:cubicBezTo>
                    <a:cubicBezTo>
                      <a:pt x="1916" y="2611"/>
                      <a:pt x="1908" y="2612"/>
                      <a:pt x="1909" y="2625"/>
                    </a:cubicBezTo>
                    <a:cubicBezTo>
                      <a:pt x="1910" y="2638"/>
                      <a:pt x="1901" y="2639"/>
                      <a:pt x="1893" y="2639"/>
                    </a:cubicBezTo>
                    <a:cubicBezTo>
                      <a:pt x="1884" y="2640"/>
                      <a:pt x="1876" y="2641"/>
                      <a:pt x="1877" y="2654"/>
                    </a:cubicBezTo>
                    <a:cubicBezTo>
                      <a:pt x="1880" y="2668"/>
                      <a:pt x="1870" y="2682"/>
                      <a:pt x="1855" y="2683"/>
                    </a:cubicBezTo>
                    <a:cubicBezTo>
                      <a:pt x="1848" y="2689"/>
                      <a:pt x="1844" y="2693"/>
                      <a:pt x="1841" y="2693"/>
                    </a:cubicBezTo>
                    <a:cubicBezTo>
                      <a:pt x="1837" y="2693"/>
                      <a:pt x="1835" y="2686"/>
                      <a:pt x="1829" y="2672"/>
                    </a:cubicBezTo>
                    <a:cubicBezTo>
                      <a:pt x="1828" y="2662"/>
                      <a:pt x="1823" y="2660"/>
                      <a:pt x="1818" y="2660"/>
                    </a:cubicBezTo>
                    <a:cubicBezTo>
                      <a:pt x="1816" y="2660"/>
                      <a:pt x="1813" y="2660"/>
                      <a:pt x="1811" y="2660"/>
                    </a:cubicBezTo>
                    <a:cubicBezTo>
                      <a:pt x="1811" y="2660"/>
                      <a:pt x="1802" y="2660"/>
                      <a:pt x="1793" y="2648"/>
                    </a:cubicBezTo>
                    <a:cubicBezTo>
                      <a:pt x="1791" y="2645"/>
                      <a:pt x="1789" y="2643"/>
                      <a:pt x="1788" y="2643"/>
                    </a:cubicBezTo>
                    <a:cubicBezTo>
                      <a:pt x="1784" y="2643"/>
                      <a:pt x="1785" y="2653"/>
                      <a:pt x="1785" y="2663"/>
                    </a:cubicBezTo>
                    <a:lnTo>
                      <a:pt x="1788" y="2688"/>
                    </a:lnTo>
                    <a:cubicBezTo>
                      <a:pt x="1780" y="2688"/>
                      <a:pt x="1769" y="2663"/>
                      <a:pt x="1769" y="2650"/>
                    </a:cubicBezTo>
                    <a:cubicBezTo>
                      <a:pt x="1763" y="2637"/>
                      <a:pt x="1760" y="2630"/>
                      <a:pt x="1759" y="2630"/>
                    </a:cubicBezTo>
                    <a:lnTo>
                      <a:pt x="1759" y="2630"/>
                    </a:lnTo>
                    <a:cubicBezTo>
                      <a:pt x="1758" y="2630"/>
                      <a:pt x="1758" y="2637"/>
                      <a:pt x="1760" y="2650"/>
                    </a:cubicBezTo>
                    <a:cubicBezTo>
                      <a:pt x="1760" y="2660"/>
                      <a:pt x="1757" y="2670"/>
                      <a:pt x="1748" y="2670"/>
                    </a:cubicBezTo>
                    <a:cubicBezTo>
                      <a:pt x="1744" y="2670"/>
                      <a:pt x="1740" y="2668"/>
                      <a:pt x="1735" y="2665"/>
                    </a:cubicBezTo>
                    <a:cubicBezTo>
                      <a:pt x="1731" y="2665"/>
                      <a:pt x="1728" y="2665"/>
                      <a:pt x="1724" y="2665"/>
                    </a:cubicBezTo>
                    <a:cubicBezTo>
                      <a:pt x="1712" y="2665"/>
                      <a:pt x="1702" y="2663"/>
                      <a:pt x="1701" y="2654"/>
                    </a:cubicBezTo>
                    <a:cubicBezTo>
                      <a:pt x="1698" y="2649"/>
                      <a:pt x="1695" y="2648"/>
                      <a:pt x="1693" y="2648"/>
                    </a:cubicBezTo>
                    <a:cubicBezTo>
                      <a:pt x="1688" y="2648"/>
                      <a:pt x="1684" y="2654"/>
                      <a:pt x="1684" y="2654"/>
                    </a:cubicBezTo>
                    <a:cubicBezTo>
                      <a:pt x="1680" y="2661"/>
                      <a:pt x="1676" y="2665"/>
                      <a:pt x="1670" y="2665"/>
                    </a:cubicBezTo>
                    <a:cubicBezTo>
                      <a:pt x="1664" y="2665"/>
                      <a:pt x="1655" y="2662"/>
                      <a:pt x="1643" y="2656"/>
                    </a:cubicBezTo>
                    <a:cubicBezTo>
                      <a:pt x="1622" y="2644"/>
                      <a:pt x="1611" y="2639"/>
                      <a:pt x="1606" y="2639"/>
                    </a:cubicBezTo>
                    <a:cubicBezTo>
                      <a:pt x="1600" y="2639"/>
                      <a:pt x="1601" y="2645"/>
                      <a:pt x="1601" y="2658"/>
                    </a:cubicBezTo>
                    <a:cubicBezTo>
                      <a:pt x="1601" y="2666"/>
                      <a:pt x="1602" y="2674"/>
                      <a:pt x="1600" y="2674"/>
                    </a:cubicBezTo>
                    <a:cubicBezTo>
                      <a:pt x="1599" y="2674"/>
                      <a:pt x="1597" y="2670"/>
                      <a:pt x="1592" y="2659"/>
                    </a:cubicBezTo>
                    <a:cubicBezTo>
                      <a:pt x="1590" y="2655"/>
                      <a:pt x="1587" y="2654"/>
                      <a:pt x="1585" y="2654"/>
                    </a:cubicBezTo>
                    <a:cubicBezTo>
                      <a:pt x="1578" y="2654"/>
                      <a:pt x="1571" y="2664"/>
                      <a:pt x="1560" y="2674"/>
                    </a:cubicBezTo>
                    <a:cubicBezTo>
                      <a:pt x="1552" y="2686"/>
                      <a:pt x="1553" y="2713"/>
                      <a:pt x="1553" y="2727"/>
                    </a:cubicBezTo>
                    <a:cubicBezTo>
                      <a:pt x="1554" y="2742"/>
                      <a:pt x="1554" y="2748"/>
                      <a:pt x="1551" y="2748"/>
                    </a:cubicBezTo>
                    <a:cubicBezTo>
                      <a:pt x="1548" y="2748"/>
                      <a:pt x="1544" y="2745"/>
                      <a:pt x="1536" y="2740"/>
                    </a:cubicBezTo>
                    <a:cubicBezTo>
                      <a:pt x="1529" y="2740"/>
                      <a:pt x="1520" y="2727"/>
                      <a:pt x="1520" y="2713"/>
                    </a:cubicBezTo>
                    <a:cubicBezTo>
                      <a:pt x="1518" y="2701"/>
                      <a:pt x="1527" y="2700"/>
                      <a:pt x="1527" y="2700"/>
                    </a:cubicBezTo>
                    <a:lnTo>
                      <a:pt x="1535" y="2700"/>
                    </a:lnTo>
                    <a:cubicBezTo>
                      <a:pt x="1535" y="2687"/>
                      <a:pt x="1534" y="2674"/>
                      <a:pt x="1517" y="2674"/>
                    </a:cubicBezTo>
                    <a:cubicBezTo>
                      <a:pt x="1513" y="2667"/>
                      <a:pt x="1509" y="2664"/>
                      <a:pt x="1506" y="2664"/>
                    </a:cubicBezTo>
                    <a:cubicBezTo>
                      <a:pt x="1503" y="2664"/>
                      <a:pt x="1501" y="2667"/>
                      <a:pt x="1502" y="2674"/>
                    </a:cubicBezTo>
                    <a:cubicBezTo>
                      <a:pt x="1494" y="2662"/>
                      <a:pt x="1480" y="2661"/>
                      <a:pt x="1466" y="2661"/>
                    </a:cubicBezTo>
                    <a:cubicBezTo>
                      <a:pt x="1464" y="2661"/>
                      <a:pt x="1461" y="2662"/>
                      <a:pt x="1459" y="2662"/>
                    </a:cubicBezTo>
                    <a:cubicBezTo>
                      <a:pt x="1442" y="2662"/>
                      <a:pt x="1417" y="2662"/>
                      <a:pt x="1408" y="2649"/>
                    </a:cubicBezTo>
                    <a:cubicBezTo>
                      <a:pt x="1392" y="2649"/>
                      <a:pt x="1384" y="2649"/>
                      <a:pt x="1384" y="2663"/>
                    </a:cubicBezTo>
                    <a:cubicBezTo>
                      <a:pt x="1384" y="2678"/>
                      <a:pt x="1381" y="2684"/>
                      <a:pt x="1379" y="2684"/>
                    </a:cubicBezTo>
                    <a:cubicBezTo>
                      <a:pt x="1377" y="2684"/>
                      <a:pt x="1376" y="2681"/>
                      <a:pt x="1376" y="2676"/>
                    </a:cubicBezTo>
                    <a:cubicBezTo>
                      <a:pt x="1370" y="2660"/>
                      <a:pt x="1324" y="2647"/>
                      <a:pt x="1289" y="2647"/>
                    </a:cubicBezTo>
                    <a:cubicBezTo>
                      <a:pt x="1269" y="2647"/>
                      <a:pt x="1254" y="2651"/>
                      <a:pt x="1250" y="2660"/>
                    </a:cubicBezTo>
                    <a:lnTo>
                      <a:pt x="1233" y="2660"/>
                    </a:lnTo>
                    <a:cubicBezTo>
                      <a:pt x="1225" y="2653"/>
                      <a:pt x="1207" y="2649"/>
                      <a:pt x="1190" y="2649"/>
                    </a:cubicBezTo>
                    <a:cubicBezTo>
                      <a:pt x="1176" y="2649"/>
                      <a:pt x="1163" y="2652"/>
                      <a:pt x="1158" y="2658"/>
                    </a:cubicBezTo>
                    <a:lnTo>
                      <a:pt x="1134" y="2657"/>
                    </a:lnTo>
                    <a:cubicBezTo>
                      <a:pt x="1125" y="2650"/>
                      <a:pt x="1119" y="2646"/>
                      <a:pt x="1113" y="2646"/>
                    </a:cubicBezTo>
                    <a:cubicBezTo>
                      <a:pt x="1108" y="2646"/>
                      <a:pt x="1104" y="2649"/>
                      <a:pt x="1100" y="2656"/>
                    </a:cubicBezTo>
                    <a:cubicBezTo>
                      <a:pt x="1094" y="2665"/>
                      <a:pt x="1092" y="2674"/>
                      <a:pt x="1091" y="2674"/>
                    </a:cubicBezTo>
                    <a:cubicBezTo>
                      <a:pt x="1091" y="2674"/>
                      <a:pt x="1091" y="2672"/>
                      <a:pt x="1091" y="2668"/>
                    </a:cubicBezTo>
                    <a:cubicBezTo>
                      <a:pt x="1092" y="2655"/>
                      <a:pt x="1075" y="2654"/>
                      <a:pt x="1042" y="2651"/>
                    </a:cubicBezTo>
                    <a:cubicBezTo>
                      <a:pt x="1034" y="2651"/>
                      <a:pt x="1028" y="2651"/>
                      <a:pt x="1024" y="2651"/>
                    </a:cubicBezTo>
                    <a:cubicBezTo>
                      <a:pt x="1008" y="2651"/>
                      <a:pt x="1010" y="2653"/>
                      <a:pt x="1016" y="2664"/>
                    </a:cubicBezTo>
                    <a:cubicBezTo>
                      <a:pt x="1007" y="2667"/>
                      <a:pt x="1001" y="2668"/>
                      <a:pt x="996" y="2668"/>
                    </a:cubicBezTo>
                    <a:cubicBezTo>
                      <a:pt x="982" y="2668"/>
                      <a:pt x="982" y="2658"/>
                      <a:pt x="983" y="2648"/>
                    </a:cubicBezTo>
                    <a:cubicBezTo>
                      <a:pt x="988" y="2636"/>
                      <a:pt x="987" y="2630"/>
                      <a:pt x="983" y="2630"/>
                    </a:cubicBezTo>
                    <a:cubicBezTo>
                      <a:pt x="979" y="2630"/>
                      <a:pt x="971" y="2639"/>
                      <a:pt x="965" y="2660"/>
                    </a:cubicBezTo>
                    <a:cubicBezTo>
                      <a:pt x="960" y="2675"/>
                      <a:pt x="953" y="2681"/>
                      <a:pt x="947" y="2681"/>
                    </a:cubicBezTo>
                    <a:cubicBezTo>
                      <a:pt x="943" y="2681"/>
                      <a:pt x="940" y="2677"/>
                      <a:pt x="940" y="2672"/>
                    </a:cubicBezTo>
                    <a:cubicBezTo>
                      <a:pt x="941" y="2659"/>
                      <a:pt x="950" y="2659"/>
                      <a:pt x="958" y="2659"/>
                    </a:cubicBezTo>
                    <a:cubicBezTo>
                      <a:pt x="958" y="2659"/>
                      <a:pt x="959" y="2647"/>
                      <a:pt x="960" y="2633"/>
                    </a:cubicBezTo>
                    <a:cubicBezTo>
                      <a:pt x="958" y="2633"/>
                      <a:pt x="956" y="2633"/>
                      <a:pt x="955" y="2633"/>
                    </a:cubicBezTo>
                    <a:cubicBezTo>
                      <a:pt x="950" y="2633"/>
                      <a:pt x="949" y="2635"/>
                      <a:pt x="942" y="2646"/>
                    </a:cubicBezTo>
                    <a:cubicBezTo>
                      <a:pt x="942" y="2646"/>
                      <a:pt x="942" y="2646"/>
                      <a:pt x="941" y="2646"/>
                    </a:cubicBezTo>
                    <a:cubicBezTo>
                      <a:pt x="940" y="2646"/>
                      <a:pt x="933" y="2647"/>
                      <a:pt x="924" y="2658"/>
                    </a:cubicBezTo>
                    <a:cubicBezTo>
                      <a:pt x="915" y="2669"/>
                      <a:pt x="914" y="2685"/>
                      <a:pt x="922" y="2697"/>
                    </a:cubicBezTo>
                    <a:cubicBezTo>
                      <a:pt x="927" y="2708"/>
                      <a:pt x="923" y="2710"/>
                      <a:pt x="917" y="2710"/>
                    </a:cubicBezTo>
                    <a:cubicBezTo>
                      <a:pt x="915" y="2710"/>
                      <a:pt x="914" y="2710"/>
                      <a:pt x="912" y="2710"/>
                    </a:cubicBezTo>
                    <a:cubicBezTo>
                      <a:pt x="898" y="2701"/>
                      <a:pt x="896" y="2682"/>
                      <a:pt x="907" y="2669"/>
                    </a:cubicBezTo>
                    <a:lnTo>
                      <a:pt x="907" y="2669"/>
                    </a:lnTo>
                    <a:cubicBezTo>
                      <a:pt x="907" y="2669"/>
                      <a:pt x="908" y="2669"/>
                      <a:pt x="908" y="2669"/>
                    </a:cubicBezTo>
                    <a:cubicBezTo>
                      <a:pt x="915" y="2669"/>
                      <a:pt x="916" y="2657"/>
                      <a:pt x="917" y="2644"/>
                    </a:cubicBezTo>
                    <a:cubicBezTo>
                      <a:pt x="917" y="2641"/>
                      <a:pt x="916" y="2640"/>
                      <a:pt x="913" y="2640"/>
                    </a:cubicBezTo>
                    <a:cubicBezTo>
                      <a:pt x="902" y="2640"/>
                      <a:pt x="872" y="2658"/>
                      <a:pt x="863" y="2678"/>
                    </a:cubicBezTo>
                    <a:lnTo>
                      <a:pt x="863" y="2678"/>
                    </a:lnTo>
                    <a:cubicBezTo>
                      <a:pt x="864" y="2675"/>
                      <a:pt x="864" y="2671"/>
                      <a:pt x="864" y="2666"/>
                    </a:cubicBezTo>
                    <a:cubicBezTo>
                      <a:pt x="866" y="2653"/>
                      <a:pt x="850" y="2650"/>
                      <a:pt x="833" y="2649"/>
                    </a:cubicBezTo>
                    <a:cubicBezTo>
                      <a:pt x="828" y="2649"/>
                      <a:pt x="824" y="2648"/>
                      <a:pt x="820" y="2648"/>
                    </a:cubicBezTo>
                    <a:cubicBezTo>
                      <a:pt x="812" y="2648"/>
                      <a:pt x="807" y="2651"/>
                      <a:pt x="806" y="2659"/>
                    </a:cubicBezTo>
                    <a:cubicBezTo>
                      <a:pt x="805" y="2672"/>
                      <a:pt x="804" y="2685"/>
                      <a:pt x="797" y="2685"/>
                    </a:cubicBezTo>
                    <a:cubicBezTo>
                      <a:pt x="797" y="2685"/>
                      <a:pt x="796" y="2685"/>
                      <a:pt x="796" y="2685"/>
                    </a:cubicBezTo>
                    <a:lnTo>
                      <a:pt x="796" y="2685"/>
                    </a:lnTo>
                    <a:cubicBezTo>
                      <a:pt x="804" y="2686"/>
                      <a:pt x="803" y="2700"/>
                      <a:pt x="802" y="2712"/>
                    </a:cubicBezTo>
                    <a:cubicBezTo>
                      <a:pt x="793" y="2704"/>
                      <a:pt x="785" y="2694"/>
                      <a:pt x="779" y="2684"/>
                    </a:cubicBezTo>
                    <a:cubicBezTo>
                      <a:pt x="765" y="2656"/>
                      <a:pt x="749" y="2640"/>
                      <a:pt x="716" y="2637"/>
                    </a:cubicBezTo>
                    <a:cubicBezTo>
                      <a:pt x="700" y="2636"/>
                      <a:pt x="675" y="2633"/>
                      <a:pt x="668" y="2618"/>
                    </a:cubicBezTo>
                    <a:cubicBezTo>
                      <a:pt x="662" y="2617"/>
                      <a:pt x="658" y="2616"/>
                      <a:pt x="654" y="2616"/>
                    </a:cubicBezTo>
                    <a:cubicBezTo>
                      <a:pt x="647" y="2616"/>
                      <a:pt x="643" y="2619"/>
                      <a:pt x="641" y="2628"/>
                    </a:cubicBezTo>
                    <a:lnTo>
                      <a:pt x="625" y="2626"/>
                    </a:lnTo>
                    <a:cubicBezTo>
                      <a:pt x="622" y="2618"/>
                      <a:pt x="615" y="2613"/>
                      <a:pt x="609" y="2613"/>
                    </a:cubicBezTo>
                    <a:cubicBezTo>
                      <a:pt x="605" y="2613"/>
                      <a:pt x="601" y="2616"/>
                      <a:pt x="600" y="2622"/>
                    </a:cubicBezTo>
                    <a:cubicBezTo>
                      <a:pt x="597" y="2626"/>
                      <a:pt x="595" y="2627"/>
                      <a:pt x="592" y="2627"/>
                    </a:cubicBezTo>
                    <a:cubicBezTo>
                      <a:pt x="587" y="2627"/>
                      <a:pt x="581" y="2620"/>
                      <a:pt x="575" y="2619"/>
                    </a:cubicBezTo>
                    <a:cubicBezTo>
                      <a:pt x="569" y="2605"/>
                      <a:pt x="566" y="2598"/>
                      <a:pt x="565" y="2598"/>
                    </a:cubicBezTo>
                    <a:cubicBezTo>
                      <a:pt x="563" y="2598"/>
                      <a:pt x="564" y="2608"/>
                      <a:pt x="565" y="2630"/>
                    </a:cubicBezTo>
                    <a:cubicBezTo>
                      <a:pt x="566" y="2644"/>
                      <a:pt x="574" y="2656"/>
                      <a:pt x="587" y="2660"/>
                    </a:cubicBezTo>
                    <a:lnTo>
                      <a:pt x="612" y="2664"/>
                    </a:lnTo>
                    <a:lnTo>
                      <a:pt x="585" y="2674"/>
                    </a:lnTo>
                    <a:cubicBezTo>
                      <a:pt x="572" y="2674"/>
                      <a:pt x="560" y="2683"/>
                      <a:pt x="557" y="2696"/>
                    </a:cubicBezTo>
                    <a:cubicBezTo>
                      <a:pt x="557" y="2696"/>
                      <a:pt x="555" y="2708"/>
                      <a:pt x="548" y="2708"/>
                    </a:cubicBezTo>
                    <a:cubicBezTo>
                      <a:pt x="547" y="2708"/>
                      <a:pt x="547" y="2708"/>
                      <a:pt x="546" y="2708"/>
                    </a:cubicBezTo>
                    <a:lnTo>
                      <a:pt x="550" y="2682"/>
                    </a:lnTo>
                    <a:cubicBezTo>
                      <a:pt x="558" y="2670"/>
                      <a:pt x="563" y="2657"/>
                      <a:pt x="564" y="2644"/>
                    </a:cubicBezTo>
                    <a:cubicBezTo>
                      <a:pt x="561" y="2626"/>
                      <a:pt x="550" y="2613"/>
                      <a:pt x="542" y="2613"/>
                    </a:cubicBezTo>
                    <a:cubicBezTo>
                      <a:pt x="537" y="2613"/>
                      <a:pt x="534" y="2617"/>
                      <a:pt x="532" y="2626"/>
                    </a:cubicBezTo>
                    <a:cubicBezTo>
                      <a:pt x="525" y="2625"/>
                      <a:pt x="525" y="2625"/>
                      <a:pt x="518" y="2610"/>
                    </a:cubicBezTo>
                    <a:cubicBezTo>
                      <a:pt x="518" y="2605"/>
                      <a:pt x="517" y="2601"/>
                      <a:pt x="515" y="2601"/>
                    </a:cubicBezTo>
                    <a:cubicBezTo>
                      <a:pt x="511" y="2601"/>
                      <a:pt x="506" y="2607"/>
                      <a:pt x="499" y="2621"/>
                    </a:cubicBezTo>
                    <a:cubicBezTo>
                      <a:pt x="493" y="2633"/>
                      <a:pt x="488" y="2639"/>
                      <a:pt x="484" y="2639"/>
                    </a:cubicBezTo>
                    <a:cubicBezTo>
                      <a:pt x="480" y="2639"/>
                      <a:pt x="476" y="2632"/>
                      <a:pt x="474" y="2618"/>
                    </a:cubicBezTo>
                    <a:cubicBezTo>
                      <a:pt x="466" y="2599"/>
                      <a:pt x="448" y="2590"/>
                      <a:pt x="437" y="2590"/>
                    </a:cubicBezTo>
                    <a:cubicBezTo>
                      <a:pt x="432" y="2590"/>
                      <a:pt x="428" y="2592"/>
                      <a:pt x="427" y="2596"/>
                    </a:cubicBezTo>
                    <a:cubicBezTo>
                      <a:pt x="425" y="2610"/>
                      <a:pt x="417" y="2615"/>
                      <a:pt x="409" y="2615"/>
                    </a:cubicBezTo>
                    <a:cubicBezTo>
                      <a:pt x="402" y="2615"/>
                      <a:pt x="395" y="2610"/>
                      <a:pt x="392" y="2603"/>
                    </a:cubicBezTo>
                    <a:cubicBezTo>
                      <a:pt x="388" y="2595"/>
                      <a:pt x="384" y="2591"/>
                      <a:pt x="380" y="2591"/>
                    </a:cubicBezTo>
                    <a:cubicBezTo>
                      <a:pt x="376" y="2591"/>
                      <a:pt x="372" y="2594"/>
                      <a:pt x="367" y="2599"/>
                    </a:cubicBezTo>
                    <a:cubicBezTo>
                      <a:pt x="369" y="2589"/>
                      <a:pt x="366" y="2578"/>
                      <a:pt x="360" y="2578"/>
                    </a:cubicBezTo>
                    <a:cubicBezTo>
                      <a:pt x="358" y="2578"/>
                      <a:pt x="356" y="2580"/>
                      <a:pt x="353" y="2583"/>
                    </a:cubicBezTo>
                    <a:cubicBezTo>
                      <a:pt x="353" y="2583"/>
                      <a:pt x="352" y="2583"/>
                      <a:pt x="352" y="2583"/>
                    </a:cubicBezTo>
                    <a:cubicBezTo>
                      <a:pt x="350" y="2583"/>
                      <a:pt x="346" y="2584"/>
                      <a:pt x="351" y="2595"/>
                    </a:cubicBezTo>
                    <a:lnTo>
                      <a:pt x="329" y="2619"/>
                    </a:lnTo>
                    <a:cubicBezTo>
                      <a:pt x="338" y="2620"/>
                      <a:pt x="336" y="2633"/>
                      <a:pt x="334" y="2646"/>
                    </a:cubicBezTo>
                    <a:cubicBezTo>
                      <a:pt x="333" y="2649"/>
                      <a:pt x="331" y="2650"/>
                      <a:pt x="328" y="2650"/>
                    </a:cubicBezTo>
                    <a:cubicBezTo>
                      <a:pt x="318" y="2650"/>
                      <a:pt x="298" y="2631"/>
                      <a:pt x="291" y="2599"/>
                    </a:cubicBezTo>
                    <a:lnTo>
                      <a:pt x="279" y="2570"/>
                    </a:lnTo>
                    <a:lnTo>
                      <a:pt x="274" y="2595"/>
                    </a:lnTo>
                    <a:cubicBezTo>
                      <a:pt x="265" y="2594"/>
                      <a:pt x="258" y="2592"/>
                      <a:pt x="260" y="2580"/>
                    </a:cubicBezTo>
                    <a:cubicBezTo>
                      <a:pt x="263" y="2566"/>
                      <a:pt x="263" y="2566"/>
                      <a:pt x="254" y="2565"/>
                    </a:cubicBezTo>
                    <a:cubicBezTo>
                      <a:pt x="254" y="2565"/>
                      <a:pt x="254" y="2565"/>
                      <a:pt x="253" y="2565"/>
                    </a:cubicBezTo>
                    <a:cubicBezTo>
                      <a:pt x="251" y="2565"/>
                      <a:pt x="246" y="2566"/>
                      <a:pt x="244" y="2576"/>
                    </a:cubicBezTo>
                    <a:cubicBezTo>
                      <a:pt x="241" y="2591"/>
                      <a:pt x="239" y="2597"/>
                      <a:pt x="238" y="2597"/>
                    </a:cubicBezTo>
                    <a:cubicBezTo>
                      <a:pt x="237" y="2597"/>
                      <a:pt x="235" y="2594"/>
                      <a:pt x="233" y="2587"/>
                    </a:cubicBezTo>
                    <a:cubicBezTo>
                      <a:pt x="231" y="2573"/>
                      <a:pt x="228" y="2565"/>
                      <a:pt x="223" y="2565"/>
                    </a:cubicBezTo>
                    <a:cubicBezTo>
                      <a:pt x="220" y="2565"/>
                      <a:pt x="214" y="2571"/>
                      <a:pt x="208" y="2582"/>
                    </a:cubicBezTo>
                    <a:cubicBezTo>
                      <a:pt x="206" y="2595"/>
                      <a:pt x="205" y="2601"/>
                      <a:pt x="204" y="2601"/>
                    </a:cubicBezTo>
                    <a:cubicBezTo>
                      <a:pt x="203" y="2601"/>
                      <a:pt x="202" y="2594"/>
                      <a:pt x="200" y="2581"/>
                    </a:cubicBezTo>
                    <a:cubicBezTo>
                      <a:pt x="203" y="2567"/>
                      <a:pt x="197" y="2553"/>
                      <a:pt x="189" y="2550"/>
                    </a:cubicBezTo>
                    <a:lnTo>
                      <a:pt x="187" y="2564"/>
                    </a:lnTo>
                    <a:cubicBezTo>
                      <a:pt x="184" y="2578"/>
                      <a:pt x="180" y="2584"/>
                      <a:pt x="176" y="2584"/>
                    </a:cubicBezTo>
                    <a:cubicBezTo>
                      <a:pt x="173" y="2584"/>
                      <a:pt x="170" y="2580"/>
                      <a:pt x="168" y="2573"/>
                    </a:cubicBezTo>
                    <a:cubicBezTo>
                      <a:pt x="169" y="2565"/>
                      <a:pt x="167" y="2561"/>
                      <a:pt x="161" y="2561"/>
                    </a:cubicBezTo>
                    <a:cubicBezTo>
                      <a:pt x="157" y="2561"/>
                      <a:pt x="151" y="2563"/>
                      <a:pt x="143" y="2567"/>
                    </a:cubicBezTo>
                    <a:cubicBezTo>
                      <a:pt x="126" y="2564"/>
                      <a:pt x="118" y="2562"/>
                      <a:pt x="122" y="2549"/>
                    </a:cubicBezTo>
                    <a:cubicBezTo>
                      <a:pt x="125" y="2536"/>
                      <a:pt x="126" y="2530"/>
                      <a:pt x="125" y="2530"/>
                    </a:cubicBezTo>
                    <a:cubicBezTo>
                      <a:pt x="124" y="2530"/>
                      <a:pt x="120" y="2536"/>
                      <a:pt x="113" y="2547"/>
                    </a:cubicBezTo>
                    <a:cubicBezTo>
                      <a:pt x="108" y="2552"/>
                      <a:pt x="105" y="2555"/>
                      <a:pt x="102" y="2555"/>
                    </a:cubicBezTo>
                    <a:cubicBezTo>
                      <a:pt x="99" y="2555"/>
                      <a:pt x="96" y="2551"/>
                      <a:pt x="88" y="2541"/>
                    </a:cubicBezTo>
                    <a:cubicBezTo>
                      <a:pt x="86" y="2534"/>
                      <a:pt x="85" y="2530"/>
                      <a:pt x="82" y="2530"/>
                    </a:cubicBezTo>
                    <a:cubicBezTo>
                      <a:pt x="80" y="2530"/>
                      <a:pt x="78" y="2533"/>
                      <a:pt x="72" y="2538"/>
                    </a:cubicBezTo>
                    <a:cubicBezTo>
                      <a:pt x="67" y="2564"/>
                      <a:pt x="63" y="2577"/>
                      <a:pt x="71" y="2579"/>
                    </a:cubicBezTo>
                    <a:cubicBezTo>
                      <a:pt x="80" y="2581"/>
                      <a:pt x="80" y="2581"/>
                      <a:pt x="77" y="2593"/>
                    </a:cubicBezTo>
                    <a:lnTo>
                      <a:pt x="60" y="2590"/>
                    </a:lnTo>
                    <a:cubicBezTo>
                      <a:pt x="56" y="2589"/>
                      <a:pt x="52" y="2588"/>
                      <a:pt x="49" y="2588"/>
                    </a:cubicBezTo>
                    <a:cubicBezTo>
                      <a:pt x="40" y="2588"/>
                      <a:pt x="32" y="2591"/>
                      <a:pt x="24" y="2595"/>
                    </a:cubicBezTo>
                    <a:cubicBezTo>
                      <a:pt x="8" y="2603"/>
                      <a:pt x="1" y="2623"/>
                      <a:pt x="11" y="2623"/>
                    </a:cubicBezTo>
                    <a:cubicBezTo>
                      <a:pt x="13" y="2623"/>
                      <a:pt x="16" y="2622"/>
                      <a:pt x="19" y="2621"/>
                    </a:cubicBezTo>
                    <a:lnTo>
                      <a:pt x="23" y="2636"/>
                    </a:lnTo>
                    <a:cubicBezTo>
                      <a:pt x="18" y="2656"/>
                      <a:pt x="21" y="2667"/>
                      <a:pt x="25" y="2667"/>
                    </a:cubicBezTo>
                    <a:cubicBezTo>
                      <a:pt x="30" y="2667"/>
                      <a:pt x="36" y="2658"/>
                      <a:pt x="40" y="2639"/>
                    </a:cubicBezTo>
                    <a:cubicBezTo>
                      <a:pt x="45" y="2618"/>
                      <a:pt x="47" y="2609"/>
                      <a:pt x="48" y="2609"/>
                    </a:cubicBezTo>
                    <a:cubicBezTo>
                      <a:pt x="50" y="2609"/>
                      <a:pt x="50" y="2616"/>
                      <a:pt x="51" y="2628"/>
                    </a:cubicBezTo>
                    <a:cubicBezTo>
                      <a:pt x="46" y="2654"/>
                      <a:pt x="53" y="2656"/>
                      <a:pt x="62" y="2658"/>
                    </a:cubicBezTo>
                    <a:cubicBezTo>
                      <a:pt x="70" y="2659"/>
                      <a:pt x="70" y="2659"/>
                      <a:pt x="68" y="2673"/>
                    </a:cubicBezTo>
                    <a:cubicBezTo>
                      <a:pt x="65" y="2685"/>
                      <a:pt x="70" y="2700"/>
                      <a:pt x="79" y="2702"/>
                    </a:cubicBezTo>
                    <a:cubicBezTo>
                      <a:pt x="81" y="2703"/>
                      <a:pt x="83" y="2703"/>
                      <a:pt x="84" y="2703"/>
                    </a:cubicBezTo>
                    <a:cubicBezTo>
                      <a:pt x="87" y="2703"/>
                      <a:pt x="88" y="2700"/>
                      <a:pt x="90" y="2691"/>
                    </a:cubicBezTo>
                    <a:cubicBezTo>
                      <a:pt x="88" y="2685"/>
                      <a:pt x="89" y="2682"/>
                      <a:pt x="92" y="2682"/>
                    </a:cubicBezTo>
                    <a:cubicBezTo>
                      <a:pt x="95" y="2682"/>
                      <a:pt x="102" y="2690"/>
                      <a:pt x="104" y="2708"/>
                    </a:cubicBezTo>
                    <a:cubicBezTo>
                      <a:pt x="106" y="2714"/>
                      <a:pt x="108" y="2717"/>
                      <a:pt x="109" y="2717"/>
                    </a:cubicBezTo>
                    <a:cubicBezTo>
                      <a:pt x="110" y="2717"/>
                      <a:pt x="112" y="2711"/>
                      <a:pt x="115" y="2696"/>
                    </a:cubicBezTo>
                    <a:cubicBezTo>
                      <a:pt x="118" y="2684"/>
                      <a:pt x="123" y="2679"/>
                      <a:pt x="127" y="2679"/>
                    </a:cubicBezTo>
                    <a:cubicBezTo>
                      <a:pt x="133" y="2679"/>
                      <a:pt x="139" y="2687"/>
                      <a:pt x="140" y="2702"/>
                    </a:cubicBezTo>
                    <a:lnTo>
                      <a:pt x="157" y="2706"/>
                    </a:lnTo>
                    <a:cubicBezTo>
                      <a:pt x="157" y="2706"/>
                      <a:pt x="157" y="2706"/>
                      <a:pt x="158" y="2706"/>
                    </a:cubicBezTo>
                    <a:cubicBezTo>
                      <a:pt x="166" y="2706"/>
                      <a:pt x="168" y="2695"/>
                      <a:pt x="171" y="2682"/>
                    </a:cubicBezTo>
                    <a:cubicBezTo>
                      <a:pt x="174" y="2667"/>
                      <a:pt x="175" y="2661"/>
                      <a:pt x="176" y="2661"/>
                    </a:cubicBezTo>
                    <a:cubicBezTo>
                      <a:pt x="177" y="2661"/>
                      <a:pt x="179" y="2664"/>
                      <a:pt x="181" y="2670"/>
                    </a:cubicBezTo>
                    <a:cubicBezTo>
                      <a:pt x="185" y="2679"/>
                      <a:pt x="186" y="2690"/>
                      <a:pt x="185" y="2699"/>
                    </a:cubicBezTo>
                    <a:cubicBezTo>
                      <a:pt x="182" y="2712"/>
                      <a:pt x="190" y="2713"/>
                      <a:pt x="199" y="2715"/>
                    </a:cubicBezTo>
                    <a:cubicBezTo>
                      <a:pt x="203" y="2716"/>
                      <a:pt x="208" y="2717"/>
                      <a:pt x="213" y="2717"/>
                    </a:cubicBezTo>
                    <a:cubicBezTo>
                      <a:pt x="219" y="2717"/>
                      <a:pt x="225" y="2715"/>
                      <a:pt x="226" y="2708"/>
                    </a:cubicBezTo>
                    <a:cubicBezTo>
                      <a:pt x="227" y="2704"/>
                      <a:pt x="228" y="2702"/>
                      <a:pt x="228" y="2702"/>
                    </a:cubicBezTo>
                    <a:lnTo>
                      <a:pt x="228" y="2702"/>
                    </a:lnTo>
                    <a:cubicBezTo>
                      <a:pt x="228" y="2702"/>
                      <a:pt x="225" y="2711"/>
                      <a:pt x="224" y="2721"/>
                    </a:cubicBezTo>
                    <a:cubicBezTo>
                      <a:pt x="230" y="2722"/>
                      <a:pt x="230" y="2728"/>
                      <a:pt x="231" y="2728"/>
                    </a:cubicBezTo>
                    <a:cubicBezTo>
                      <a:pt x="231" y="2728"/>
                      <a:pt x="232" y="2727"/>
                      <a:pt x="233" y="2722"/>
                    </a:cubicBezTo>
                    <a:cubicBezTo>
                      <a:pt x="233" y="2722"/>
                      <a:pt x="241" y="2723"/>
                      <a:pt x="255" y="2740"/>
                    </a:cubicBezTo>
                    <a:cubicBezTo>
                      <a:pt x="259" y="2744"/>
                      <a:pt x="263" y="2745"/>
                      <a:pt x="267" y="2745"/>
                    </a:cubicBezTo>
                    <a:cubicBezTo>
                      <a:pt x="281" y="2745"/>
                      <a:pt x="295" y="2727"/>
                      <a:pt x="280" y="2704"/>
                    </a:cubicBezTo>
                    <a:lnTo>
                      <a:pt x="280" y="2704"/>
                    </a:lnTo>
                    <a:lnTo>
                      <a:pt x="288" y="2705"/>
                    </a:lnTo>
                    <a:cubicBezTo>
                      <a:pt x="288" y="2705"/>
                      <a:pt x="289" y="2705"/>
                      <a:pt x="289" y="2705"/>
                    </a:cubicBezTo>
                    <a:cubicBezTo>
                      <a:pt x="297" y="2705"/>
                      <a:pt x="299" y="2694"/>
                      <a:pt x="299" y="2694"/>
                    </a:cubicBezTo>
                    <a:cubicBezTo>
                      <a:pt x="301" y="2685"/>
                      <a:pt x="305" y="2683"/>
                      <a:pt x="310" y="2683"/>
                    </a:cubicBezTo>
                    <a:cubicBezTo>
                      <a:pt x="312" y="2683"/>
                      <a:pt x="315" y="2683"/>
                      <a:pt x="318" y="2684"/>
                    </a:cubicBezTo>
                    <a:lnTo>
                      <a:pt x="314" y="2710"/>
                    </a:lnTo>
                    <a:cubicBezTo>
                      <a:pt x="304" y="2732"/>
                      <a:pt x="306" y="2747"/>
                      <a:pt x="312" y="2747"/>
                    </a:cubicBezTo>
                    <a:cubicBezTo>
                      <a:pt x="316" y="2747"/>
                      <a:pt x="322" y="2741"/>
                      <a:pt x="328" y="2727"/>
                    </a:cubicBezTo>
                    <a:lnTo>
                      <a:pt x="328" y="2727"/>
                    </a:lnTo>
                    <a:cubicBezTo>
                      <a:pt x="327" y="2730"/>
                      <a:pt x="326" y="2734"/>
                      <a:pt x="325" y="2739"/>
                    </a:cubicBezTo>
                    <a:cubicBezTo>
                      <a:pt x="324" y="2746"/>
                      <a:pt x="326" y="2750"/>
                      <a:pt x="331" y="2750"/>
                    </a:cubicBezTo>
                    <a:cubicBezTo>
                      <a:pt x="336" y="2750"/>
                      <a:pt x="342" y="2748"/>
                      <a:pt x="351" y="2743"/>
                    </a:cubicBezTo>
                    <a:cubicBezTo>
                      <a:pt x="351" y="2743"/>
                      <a:pt x="351" y="2743"/>
                      <a:pt x="351" y="2743"/>
                    </a:cubicBezTo>
                    <a:cubicBezTo>
                      <a:pt x="360" y="2743"/>
                      <a:pt x="372" y="2720"/>
                      <a:pt x="374" y="2708"/>
                    </a:cubicBezTo>
                    <a:cubicBezTo>
                      <a:pt x="376" y="2697"/>
                      <a:pt x="381" y="2696"/>
                      <a:pt x="383" y="2696"/>
                    </a:cubicBezTo>
                    <a:cubicBezTo>
                      <a:pt x="384" y="2696"/>
                      <a:pt x="384" y="2696"/>
                      <a:pt x="384" y="2696"/>
                    </a:cubicBezTo>
                    <a:cubicBezTo>
                      <a:pt x="393" y="2697"/>
                      <a:pt x="393" y="2697"/>
                      <a:pt x="391" y="2711"/>
                    </a:cubicBezTo>
                    <a:cubicBezTo>
                      <a:pt x="389" y="2725"/>
                      <a:pt x="392" y="2732"/>
                      <a:pt x="398" y="2732"/>
                    </a:cubicBezTo>
                    <a:cubicBezTo>
                      <a:pt x="403" y="2732"/>
                      <a:pt x="410" y="2727"/>
                      <a:pt x="416" y="2715"/>
                    </a:cubicBezTo>
                    <a:lnTo>
                      <a:pt x="416" y="2715"/>
                    </a:lnTo>
                    <a:lnTo>
                      <a:pt x="415" y="2728"/>
                    </a:lnTo>
                    <a:cubicBezTo>
                      <a:pt x="413" y="2739"/>
                      <a:pt x="416" y="2751"/>
                      <a:pt x="442" y="2751"/>
                    </a:cubicBezTo>
                    <a:cubicBezTo>
                      <a:pt x="448" y="2751"/>
                      <a:pt x="454" y="2750"/>
                      <a:pt x="463" y="2749"/>
                    </a:cubicBezTo>
                    <a:cubicBezTo>
                      <a:pt x="496" y="2755"/>
                      <a:pt x="522" y="2758"/>
                      <a:pt x="520" y="2771"/>
                    </a:cubicBezTo>
                    <a:cubicBezTo>
                      <a:pt x="520" y="2774"/>
                      <a:pt x="521" y="2775"/>
                      <a:pt x="523" y="2775"/>
                    </a:cubicBezTo>
                    <a:cubicBezTo>
                      <a:pt x="532" y="2775"/>
                      <a:pt x="560" y="2758"/>
                      <a:pt x="576" y="2739"/>
                    </a:cubicBezTo>
                    <a:lnTo>
                      <a:pt x="576" y="2739"/>
                    </a:lnTo>
                    <a:cubicBezTo>
                      <a:pt x="575" y="2752"/>
                      <a:pt x="583" y="2754"/>
                      <a:pt x="600" y="2756"/>
                    </a:cubicBezTo>
                    <a:cubicBezTo>
                      <a:pt x="625" y="2759"/>
                      <a:pt x="625" y="2759"/>
                      <a:pt x="624" y="2773"/>
                    </a:cubicBezTo>
                    <a:cubicBezTo>
                      <a:pt x="618" y="2785"/>
                      <a:pt x="615" y="2791"/>
                      <a:pt x="616" y="2791"/>
                    </a:cubicBezTo>
                    <a:cubicBezTo>
                      <a:pt x="617" y="2791"/>
                      <a:pt x="622" y="2785"/>
                      <a:pt x="632" y="2774"/>
                    </a:cubicBezTo>
                    <a:cubicBezTo>
                      <a:pt x="636" y="2765"/>
                      <a:pt x="642" y="2761"/>
                      <a:pt x="647" y="2761"/>
                    </a:cubicBezTo>
                    <a:cubicBezTo>
                      <a:pt x="657" y="2761"/>
                      <a:pt x="667" y="2774"/>
                      <a:pt x="665" y="2792"/>
                    </a:cubicBezTo>
                    <a:cubicBezTo>
                      <a:pt x="664" y="2805"/>
                      <a:pt x="671" y="2805"/>
                      <a:pt x="688" y="2807"/>
                    </a:cubicBezTo>
                    <a:cubicBezTo>
                      <a:pt x="695" y="2799"/>
                      <a:pt x="705" y="2797"/>
                      <a:pt x="716" y="2797"/>
                    </a:cubicBezTo>
                    <a:cubicBezTo>
                      <a:pt x="721" y="2797"/>
                      <a:pt x="727" y="2798"/>
                      <a:pt x="733" y="2798"/>
                    </a:cubicBezTo>
                    <a:cubicBezTo>
                      <a:pt x="739" y="2799"/>
                      <a:pt x="744" y="2799"/>
                      <a:pt x="747" y="2799"/>
                    </a:cubicBezTo>
                    <a:cubicBezTo>
                      <a:pt x="759" y="2799"/>
                      <a:pt x="759" y="2795"/>
                      <a:pt x="761" y="2775"/>
                    </a:cubicBezTo>
                    <a:cubicBezTo>
                      <a:pt x="763" y="2755"/>
                      <a:pt x="768" y="2750"/>
                      <a:pt x="778" y="2750"/>
                    </a:cubicBezTo>
                    <a:cubicBezTo>
                      <a:pt x="781" y="2750"/>
                      <a:pt x="785" y="2751"/>
                      <a:pt x="789" y="2751"/>
                    </a:cubicBezTo>
                    <a:cubicBezTo>
                      <a:pt x="798" y="2751"/>
                      <a:pt x="806" y="2752"/>
                      <a:pt x="805" y="2766"/>
                    </a:cubicBezTo>
                    <a:cubicBezTo>
                      <a:pt x="805" y="2766"/>
                      <a:pt x="813" y="2779"/>
                      <a:pt x="821" y="2780"/>
                    </a:cubicBezTo>
                    <a:cubicBezTo>
                      <a:pt x="830" y="2782"/>
                      <a:pt x="837" y="2783"/>
                      <a:pt x="836" y="2796"/>
                    </a:cubicBezTo>
                    <a:cubicBezTo>
                      <a:pt x="842" y="2804"/>
                      <a:pt x="851" y="2811"/>
                      <a:pt x="861" y="2812"/>
                    </a:cubicBezTo>
                    <a:cubicBezTo>
                      <a:pt x="878" y="2813"/>
                      <a:pt x="896" y="2815"/>
                      <a:pt x="895" y="2828"/>
                    </a:cubicBezTo>
                    <a:cubicBezTo>
                      <a:pt x="896" y="2828"/>
                      <a:pt x="898" y="2828"/>
                      <a:pt x="899" y="2828"/>
                    </a:cubicBezTo>
                    <a:cubicBezTo>
                      <a:pt x="903" y="2828"/>
                      <a:pt x="903" y="2826"/>
                      <a:pt x="904" y="2815"/>
                    </a:cubicBezTo>
                    <a:cubicBezTo>
                      <a:pt x="904" y="2806"/>
                      <a:pt x="909" y="2798"/>
                      <a:pt x="922" y="2798"/>
                    </a:cubicBezTo>
                    <a:cubicBezTo>
                      <a:pt x="928" y="2798"/>
                      <a:pt x="937" y="2800"/>
                      <a:pt x="947" y="2805"/>
                    </a:cubicBezTo>
                    <a:cubicBezTo>
                      <a:pt x="952" y="2805"/>
                      <a:pt x="958" y="2806"/>
                      <a:pt x="963" y="2806"/>
                    </a:cubicBezTo>
                    <a:cubicBezTo>
                      <a:pt x="977" y="2806"/>
                      <a:pt x="990" y="2804"/>
                      <a:pt x="991" y="2794"/>
                    </a:cubicBezTo>
                    <a:cubicBezTo>
                      <a:pt x="1000" y="2795"/>
                      <a:pt x="1000" y="2795"/>
                      <a:pt x="999" y="2808"/>
                    </a:cubicBezTo>
                    <a:cubicBezTo>
                      <a:pt x="998" y="2822"/>
                      <a:pt x="1003" y="2829"/>
                      <a:pt x="1009" y="2829"/>
                    </a:cubicBezTo>
                    <a:cubicBezTo>
                      <a:pt x="1016" y="2829"/>
                      <a:pt x="1025" y="2823"/>
                      <a:pt x="1034" y="2811"/>
                    </a:cubicBezTo>
                    <a:cubicBezTo>
                      <a:pt x="1034" y="2804"/>
                      <a:pt x="1036" y="2801"/>
                      <a:pt x="1039" y="2801"/>
                    </a:cubicBezTo>
                    <a:cubicBezTo>
                      <a:pt x="1042" y="2801"/>
                      <a:pt x="1047" y="2804"/>
                      <a:pt x="1051" y="2812"/>
                    </a:cubicBezTo>
                    <a:cubicBezTo>
                      <a:pt x="1051" y="2812"/>
                      <a:pt x="1058" y="2812"/>
                      <a:pt x="1069" y="2800"/>
                    </a:cubicBezTo>
                    <a:cubicBezTo>
                      <a:pt x="1073" y="2793"/>
                      <a:pt x="1075" y="2790"/>
                      <a:pt x="1078" y="2790"/>
                    </a:cubicBezTo>
                    <a:cubicBezTo>
                      <a:pt x="1081" y="2790"/>
                      <a:pt x="1085" y="2794"/>
                      <a:pt x="1093" y="2801"/>
                    </a:cubicBezTo>
                    <a:cubicBezTo>
                      <a:pt x="1093" y="2814"/>
                      <a:pt x="1102" y="2814"/>
                      <a:pt x="1110" y="2815"/>
                    </a:cubicBezTo>
                    <a:cubicBezTo>
                      <a:pt x="1118" y="2810"/>
                      <a:pt x="1141" y="2807"/>
                      <a:pt x="1165" y="2807"/>
                    </a:cubicBezTo>
                    <a:cubicBezTo>
                      <a:pt x="1195" y="2807"/>
                      <a:pt x="1226" y="2811"/>
                      <a:pt x="1230" y="2819"/>
                    </a:cubicBezTo>
                    <a:cubicBezTo>
                      <a:pt x="1237" y="2808"/>
                      <a:pt x="1239" y="2806"/>
                      <a:pt x="1243" y="2806"/>
                    </a:cubicBezTo>
                    <a:cubicBezTo>
                      <a:pt x="1244" y="2806"/>
                      <a:pt x="1246" y="2806"/>
                      <a:pt x="1248" y="2806"/>
                    </a:cubicBezTo>
                    <a:cubicBezTo>
                      <a:pt x="1251" y="2816"/>
                      <a:pt x="1254" y="2820"/>
                      <a:pt x="1257" y="2820"/>
                    </a:cubicBezTo>
                    <a:cubicBezTo>
                      <a:pt x="1261" y="2820"/>
                      <a:pt x="1265" y="2809"/>
                      <a:pt x="1265" y="2793"/>
                    </a:cubicBezTo>
                    <a:lnTo>
                      <a:pt x="1248" y="2793"/>
                    </a:lnTo>
                    <a:cubicBezTo>
                      <a:pt x="1248" y="2781"/>
                      <a:pt x="1253" y="2774"/>
                      <a:pt x="1259" y="2774"/>
                    </a:cubicBezTo>
                    <a:cubicBezTo>
                      <a:pt x="1266" y="2774"/>
                      <a:pt x="1274" y="2784"/>
                      <a:pt x="1274" y="2806"/>
                    </a:cubicBezTo>
                    <a:cubicBezTo>
                      <a:pt x="1278" y="2820"/>
                      <a:pt x="1280" y="2827"/>
                      <a:pt x="1282" y="2827"/>
                    </a:cubicBezTo>
                    <a:cubicBezTo>
                      <a:pt x="1284" y="2827"/>
                      <a:pt x="1286" y="2820"/>
                      <a:pt x="1291" y="2807"/>
                    </a:cubicBezTo>
                    <a:cubicBezTo>
                      <a:pt x="1295" y="2794"/>
                      <a:pt x="1299" y="2787"/>
                      <a:pt x="1304" y="2787"/>
                    </a:cubicBezTo>
                    <a:cubicBezTo>
                      <a:pt x="1308" y="2787"/>
                      <a:pt x="1312" y="2794"/>
                      <a:pt x="1316" y="2807"/>
                    </a:cubicBezTo>
                    <a:cubicBezTo>
                      <a:pt x="1316" y="2821"/>
                      <a:pt x="1316" y="2828"/>
                      <a:pt x="1317" y="2828"/>
                    </a:cubicBezTo>
                    <a:cubicBezTo>
                      <a:pt x="1318" y="2828"/>
                      <a:pt x="1320" y="2821"/>
                      <a:pt x="1324" y="2807"/>
                    </a:cubicBezTo>
                    <a:cubicBezTo>
                      <a:pt x="1334" y="2778"/>
                      <a:pt x="1347" y="2761"/>
                      <a:pt x="1355" y="2761"/>
                    </a:cubicBezTo>
                    <a:cubicBezTo>
                      <a:pt x="1362" y="2761"/>
                      <a:pt x="1367" y="2772"/>
                      <a:pt x="1367" y="2795"/>
                    </a:cubicBezTo>
                    <a:cubicBezTo>
                      <a:pt x="1368" y="2821"/>
                      <a:pt x="1376" y="2834"/>
                      <a:pt x="1385" y="2834"/>
                    </a:cubicBezTo>
                    <a:cubicBezTo>
                      <a:pt x="1394" y="2834"/>
                      <a:pt x="1394" y="2821"/>
                      <a:pt x="1393" y="2807"/>
                    </a:cubicBezTo>
                    <a:cubicBezTo>
                      <a:pt x="1389" y="2794"/>
                      <a:pt x="1389" y="2788"/>
                      <a:pt x="1392" y="2788"/>
                    </a:cubicBezTo>
                    <a:cubicBezTo>
                      <a:pt x="1395" y="2788"/>
                      <a:pt x="1402" y="2794"/>
                      <a:pt x="1411" y="2807"/>
                    </a:cubicBezTo>
                    <a:cubicBezTo>
                      <a:pt x="1425" y="2829"/>
                      <a:pt x="1437" y="2839"/>
                      <a:pt x="1448" y="2839"/>
                    </a:cubicBezTo>
                    <a:cubicBezTo>
                      <a:pt x="1458" y="2839"/>
                      <a:pt x="1468" y="2832"/>
                      <a:pt x="1479" y="2820"/>
                    </a:cubicBezTo>
                    <a:cubicBezTo>
                      <a:pt x="1496" y="2806"/>
                      <a:pt x="1511" y="2800"/>
                      <a:pt x="1518" y="2800"/>
                    </a:cubicBezTo>
                    <a:cubicBezTo>
                      <a:pt x="1526" y="2800"/>
                      <a:pt x="1526" y="2806"/>
                      <a:pt x="1514" y="2820"/>
                    </a:cubicBezTo>
                    <a:cubicBezTo>
                      <a:pt x="1504" y="2835"/>
                      <a:pt x="1500" y="2841"/>
                      <a:pt x="1502" y="2841"/>
                    </a:cubicBezTo>
                    <a:cubicBezTo>
                      <a:pt x="1503" y="2841"/>
                      <a:pt x="1507" y="2838"/>
                      <a:pt x="1514" y="2832"/>
                    </a:cubicBezTo>
                    <a:lnTo>
                      <a:pt x="1557" y="2832"/>
                    </a:lnTo>
                    <a:cubicBezTo>
                      <a:pt x="1566" y="2832"/>
                      <a:pt x="1573" y="2819"/>
                      <a:pt x="1573" y="2805"/>
                    </a:cubicBezTo>
                    <a:cubicBezTo>
                      <a:pt x="1579" y="2821"/>
                      <a:pt x="1587" y="2832"/>
                      <a:pt x="1597" y="2832"/>
                    </a:cubicBezTo>
                    <a:cubicBezTo>
                      <a:pt x="1603" y="2832"/>
                      <a:pt x="1610" y="2827"/>
                      <a:pt x="1616" y="2816"/>
                    </a:cubicBezTo>
                    <a:lnTo>
                      <a:pt x="1634" y="2815"/>
                    </a:lnTo>
                    <a:cubicBezTo>
                      <a:pt x="1642" y="2815"/>
                      <a:pt x="1642" y="2815"/>
                      <a:pt x="1650" y="2802"/>
                    </a:cubicBezTo>
                    <a:cubicBezTo>
                      <a:pt x="1652" y="2797"/>
                      <a:pt x="1655" y="2795"/>
                      <a:pt x="1658" y="2795"/>
                    </a:cubicBezTo>
                    <a:cubicBezTo>
                      <a:pt x="1664" y="2795"/>
                      <a:pt x="1670" y="2804"/>
                      <a:pt x="1677" y="2813"/>
                    </a:cubicBezTo>
                    <a:cubicBezTo>
                      <a:pt x="1683" y="2822"/>
                      <a:pt x="1690" y="2831"/>
                      <a:pt x="1693" y="2831"/>
                    </a:cubicBezTo>
                    <a:cubicBezTo>
                      <a:pt x="1694" y="2831"/>
                      <a:pt x="1695" y="2829"/>
                      <a:pt x="1695" y="2825"/>
                    </a:cubicBezTo>
                    <a:cubicBezTo>
                      <a:pt x="1693" y="2812"/>
                      <a:pt x="1710" y="2798"/>
                      <a:pt x="1718" y="2785"/>
                    </a:cubicBezTo>
                    <a:cubicBezTo>
                      <a:pt x="1720" y="2781"/>
                      <a:pt x="1723" y="2779"/>
                      <a:pt x="1725" y="2779"/>
                    </a:cubicBezTo>
                    <a:cubicBezTo>
                      <a:pt x="1730" y="2779"/>
                      <a:pt x="1733" y="2788"/>
                      <a:pt x="1727" y="2797"/>
                    </a:cubicBezTo>
                    <a:cubicBezTo>
                      <a:pt x="1728" y="2811"/>
                      <a:pt x="1728" y="2811"/>
                      <a:pt x="1746" y="2823"/>
                    </a:cubicBezTo>
                    <a:cubicBezTo>
                      <a:pt x="1755" y="2823"/>
                      <a:pt x="1772" y="2822"/>
                      <a:pt x="1771" y="2808"/>
                    </a:cubicBezTo>
                    <a:cubicBezTo>
                      <a:pt x="1770" y="2801"/>
                      <a:pt x="1787" y="2797"/>
                      <a:pt x="1802" y="2797"/>
                    </a:cubicBezTo>
                    <a:cubicBezTo>
                      <a:pt x="1815" y="2797"/>
                      <a:pt x="1826" y="2799"/>
                      <a:pt x="1830" y="2804"/>
                    </a:cubicBezTo>
                    <a:lnTo>
                      <a:pt x="1848" y="2803"/>
                    </a:lnTo>
                    <a:cubicBezTo>
                      <a:pt x="1856" y="2802"/>
                      <a:pt x="1864" y="2788"/>
                      <a:pt x="1873" y="2787"/>
                    </a:cubicBezTo>
                    <a:cubicBezTo>
                      <a:pt x="1873" y="2787"/>
                      <a:pt x="1881" y="2786"/>
                      <a:pt x="1889" y="2773"/>
                    </a:cubicBezTo>
                    <a:cubicBezTo>
                      <a:pt x="1890" y="2772"/>
                      <a:pt x="1892" y="2772"/>
                      <a:pt x="1894" y="2772"/>
                    </a:cubicBezTo>
                    <a:cubicBezTo>
                      <a:pt x="1900" y="2772"/>
                      <a:pt x="1906" y="2774"/>
                      <a:pt x="1907" y="2784"/>
                    </a:cubicBezTo>
                    <a:cubicBezTo>
                      <a:pt x="1909" y="2770"/>
                      <a:pt x="1911" y="2763"/>
                      <a:pt x="1913" y="2763"/>
                    </a:cubicBezTo>
                    <a:cubicBezTo>
                      <a:pt x="1915" y="2763"/>
                      <a:pt x="1918" y="2770"/>
                      <a:pt x="1923" y="2783"/>
                    </a:cubicBezTo>
                    <a:cubicBezTo>
                      <a:pt x="1924" y="2796"/>
                      <a:pt x="1925" y="2803"/>
                      <a:pt x="1926" y="2803"/>
                    </a:cubicBezTo>
                    <a:cubicBezTo>
                      <a:pt x="1927" y="2803"/>
                      <a:pt x="1929" y="2796"/>
                      <a:pt x="1932" y="2782"/>
                    </a:cubicBezTo>
                    <a:cubicBezTo>
                      <a:pt x="1936" y="2775"/>
                      <a:pt x="1937" y="2771"/>
                      <a:pt x="1940" y="2771"/>
                    </a:cubicBezTo>
                    <a:cubicBezTo>
                      <a:pt x="1942" y="2771"/>
                      <a:pt x="1944" y="2774"/>
                      <a:pt x="1949" y="2780"/>
                    </a:cubicBezTo>
                    <a:cubicBezTo>
                      <a:pt x="1950" y="2787"/>
                      <a:pt x="1952" y="2790"/>
                      <a:pt x="1954" y="2790"/>
                    </a:cubicBezTo>
                    <a:cubicBezTo>
                      <a:pt x="1957" y="2790"/>
                      <a:pt x="1959" y="2786"/>
                      <a:pt x="1958" y="2779"/>
                    </a:cubicBezTo>
                    <a:cubicBezTo>
                      <a:pt x="1962" y="2762"/>
                      <a:pt x="1973" y="2750"/>
                      <a:pt x="1981" y="2750"/>
                    </a:cubicBezTo>
                    <a:cubicBezTo>
                      <a:pt x="1986" y="2750"/>
                      <a:pt x="1989" y="2754"/>
                      <a:pt x="1991" y="2764"/>
                    </a:cubicBezTo>
                    <a:cubicBezTo>
                      <a:pt x="1991" y="2764"/>
                      <a:pt x="1999" y="2762"/>
                      <a:pt x="2006" y="2749"/>
                    </a:cubicBezTo>
                    <a:cubicBezTo>
                      <a:pt x="2009" y="2735"/>
                      <a:pt x="2011" y="2729"/>
                      <a:pt x="2012" y="2729"/>
                    </a:cubicBezTo>
                    <a:cubicBezTo>
                      <a:pt x="2013" y="2729"/>
                      <a:pt x="2013" y="2735"/>
                      <a:pt x="2014" y="2748"/>
                    </a:cubicBezTo>
                    <a:cubicBezTo>
                      <a:pt x="2020" y="2760"/>
                      <a:pt x="2025" y="2767"/>
                      <a:pt x="2029" y="2767"/>
                    </a:cubicBezTo>
                    <a:cubicBezTo>
                      <a:pt x="2033" y="2767"/>
                      <a:pt x="2037" y="2760"/>
                      <a:pt x="2040" y="2746"/>
                    </a:cubicBezTo>
                    <a:cubicBezTo>
                      <a:pt x="2040" y="2746"/>
                      <a:pt x="2043" y="2738"/>
                      <a:pt x="2049" y="2738"/>
                    </a:cubicBezTo>
                    <a:cubicBezTo>
                      <a:pt x="2051" y="2738"/>
                      <a:pt x="2054" y="2740"/>
                      <a:pt x="2057" y="2743"/>
                    </a:cubicBezTo>
                    <a:cubicBezTo>
                      <a:pt x="2066" y="2748"/>
                      <a:pt x="2083" y="2753"/>
                      <a:pt x="2097" y="2753"/>
                    </a:cubicBezTo>
                    <a:cubicBezTo>
                      <a:pt x="2111" y="2753"/>
                      <a:pt x="2122" y="2748"/>
                      <a:pt x="2116" y="2736"/>
                    </a:cubicBezTo>
                    <a:lnTo>
                      <a:pt x="2133" y="2733"/>
                    </a:lnTo>
                    <a:cubicBezTo>
                      <a:pt x="2142" y="2738"/>
                      <a:pt x="2148" y="2741"/>
                      <a:pt x="2153" y="2741"/>
                    </a:cubicBezTo>
                    <a:cubicBezTo>
                      <a:pt x="2159" y="2741"/>
                      <a:pt x="2163" y="2737"/>
                      <a:pt x="2167" y="2729"/>
                    </a:cubicBezTo>
                    <a:lnTo>
                      <a:pt x="2174" y="2714"/>
                    </a:lnTo>
                    <a:cubicBezTo>
                      <a:pt x="2176" y="2727"/>
                      <a:pt x="2185" y="2739"/>
                      <a:pt x="2193" y="2739"/>
                    </a:cubicBezTo>
                    <a:cubicBezTo>
                      <a:pt x="2193" y="2739"/>
                      <a:pt x="2193" y="2739"/>
                      <a:pt x="2194" y="2739"/>
                    </a:cubicBezTo>
                    <a:cubicBezTo>
                      <a:pt x="2203" y="2738"/>
                      <a:pt x="2203" y="2738"/>
                      <a:pt x="2200" y="2724"/>
                    </a:cubicBezTo>
                    <a:cubicBezTo>
                      <a:pt x="2190" y="2712"/>
                      <a:pt x="2199" y="2711"/>
                      <a:pt x="2207" y="2711"/>
                    </a:cubicBezTo>
                    <a:cubicBezTo>
                      <a:pt x="2208" y="2711"/>
                      <a:pt x="2208" y="2711"/>
                      <a:pt x="2208" y="2711"/>
                    </a:cubicBezTo>
                    <a:cubicBezTo>
                      <a:pt x="2217" y="2711"/>
                      <a:pt x="2226" y="2722"/>
                      <a:pt x="2228" y="2734"/>
                    </a:cubicBezTo>
                    <a:lnTo>
                      <a:pt x="2236" y="2733"/>
                    </a:lnTo>
                    <a:cubicBezTo>
                      <a:pt x="2234" y="2718"/>
                      <a:pt x="2236" y="2711"/>
                      <a:pt x="2239" y="2711"/>
                    </a:cubicBezTo>
                    <a:cubicBezTo>
                      <a:pt x="2240" y="2711"/>
                      <a:pt x="2242" y="2714"/>
                      <a:pt x="2243" y="2719"/>
                    </a:cubicBezTo>
                    <a:cubicBezTo>
                      <a:pt x="2248" y="2726"/>
                      <a:pt x="2256" y="2730"/>
                      <a:pt x="2264" y="2730"/>
                    </a:cubicBezTo>
                    <a:cubicBezTo>
                      <a:pt x="2266" y="2730"/>
                      <a:pt x="2268" y="2729"/>
                      <a:pt x="2270" y="2729"/>
                    </a:cubicBezTo>
                    <a:cubicBezTo>
                      <a:pt x="2270" y="2724"/>
                      <a:pt x="2271" y="2722"/>
                      <a:pt x="2272" y="2722"/>
                    </a:cubicBezTo>
                    <a:cubicBezTo>
                      <a:pt x="2274" y="2722"/>
                      <a:pt x="2276" y="2727"/>
                      <a:pt x="2270" y="2729"/>
                    </a:cubicBezTo>
                    <a:lnTo>
                      <a:pt x="2272" y="2741"/>
                    </a:lnTo>
                    <a:cubicBezTo>
                      <a:pt x="2275" y="2745"/>
                      <a:pt x="2277" y="2746"/>
                      <a:pt x="2279" y="2746"/>
                    </a:cubicBezTo>
                    <a:cubicBezTo>
                      <a:pt x="2282" y="2746"/>
                      <a:pt x="2281" y="2736"/>
                      <a:pt x="2279" y="2727"/>
                    </a:cubicBezTo>
                    <a:lnTo>
                      <a:pt x="2296" y="2724"/>
                    </a:lnTo>
                    <a:cubicBezTo>
                      <a:pt x="2304" y="2723"/>
                      <a:pt x="2313" y="2721"/>
                      <a:pt x="2303" y="2710"/>
                    </a:cubicBezTo>
                    <a:cubicBezTo>
                      <a:pt x="2300" y="2696"/>
                      <a:pt x="2298" y="2684"/>
                      <a:pt x="2306" y="2682"/>
                    </a:cubicBezTo>
                    <a:cubicBezTo>
                      <a:pt x="2305" y="2677"/>
                      <a:pt x="2306" y="2676"/>
                      <a:pt x="2307" y="2676"/>
                    </a:cubicBezTo>
                    <a:cubicBezTo>
                      <a:pt x="2309" y="2676"/>
                      <a:pt x="2312" y="2681"/>
                      <a:pt x="2306" y="2682"/>
                    </a:cubicBezTo>
                    <a:cubicBezTo>
                      <a:pt x="2308" y="2694"/>
                      <a:pt x="2310" y="2707"/>
                      <a:pt x="2317" y="2707"/>
                    </a:cubicBezTo>
                    <a:cubicBezTo>
                      <a:pt x="2318" y="2707"/>
                      <a:pt x="2319" y="2707"/>
                      <a:pt x="2319" y="2706"/>
                    </a:cubicBezTo>
                    <a:cubicBezTo>
                      <a:pt x="2320" y="2706"/>
                      <a:pt x="2320" y="2706"/>
                      <a:pt x="2320" y="2706"/>
                    </a:cubicBezTo>
                    <a:cubicBezTo>
                      <a:pt x="2327" y="2706"/>
                      <a:pt x="2329" y="2719"/>
                      <a:pt x="2329" y="2719"/>
                    </a:cubicBezTo>
                    <a:cubicBezTo>
                      <a:pt x="2328" y="2729"/>
                      <a:pt x="2331" y="2733"/>
                      <a:pt x="2337" y="2733"/>
                    </a:cubicBezTo>
                    <a:cubicBezTo>
                      <a:pt x="2346" y="2733"/>
                      <a:pt x="2360" y="2722"/>
                      <a:pt x="2363" y="2713"/>
                    </a:cubicBezTo>
                    <a:cubicBezTo>
                      <a:pt x="2370" y="2698"/>
                      <a:pt x="2375" y="2690"/>
                      <a:pt x="2380" y="2690"/>
                    </a:cubicBezTo>
                    <a:cubicBezTo>
                      <a:pt x="2384" y="2690"/>
                      <a:pt x="2387" y="2696"/>
                      <a:pt x="2389" y="2709"/>
                    </a:cubicBezTo>
                    <a:cubicBezTo>
                      <a:pt x="2390" y="2715"/>
                      <a:pt x="2392" y="2718"/>
                      <a:pt x="2394" y="2718"/>
                    </a:cubicBezTo>
                    <a:cubicBezTo>
                      <a:pt x="2399" y="2718"/>
                      <a:pt x="2406" y="2695"/>
                      <a:pt x="2407" y="2665"/>
                    </a:cubicBezTo>
                    <a:lnTo>
                      <a:pt x="2408" y="2625"/>
                    </a:lnTo>
                    <a:lnTo>
                      <a:pt x="2415" y="2664"/>
                    </a:lnTo>
                    <a:cubicBezTo>
                      <a:pt x="2425" y="2692"/>
                      <a:pt x="2430" y="2705"/>
                      <a:pt x="2436" y="2705"/>
                    </a:cubicBezTo>
                    <a:cubicBezTo>
                      <a:pt x="2440" y="2705"/>
                      <a:pt x="2445" y="2697"/>
                      <a:pt x="2454" y="2684"/>
                    </a:cubicBezTo>
                    <a:cubicBezTo>
                      <a:pt x="2462" y="2676"/>
                      <a:pt x="2465" y="2672"/>
                      <a:pt x="2467" y="2672"/>
                    </a:cubicBezTo>
                    <a:cubicBezTo>
                      <a:pt x="2469" y="2672"/>
                      <a:pt x="2470" y="2675"/>
                      <a:pt x="2471" y="2682"/>
                    </a:cubicBezTo>
                    <a:cubicBezTo>
                      <a:pt x="2472" y="2689"/>
                      <a:pt x="2475" y="2691"/>
                      <a:pt x="2483" y="2691"/>
                    </a:cubicBezTo>
                    <a:cubicBezTo>
                      <a:pt x="2488" y="2691"/>
                      <a:pt x="2496" y="2690"/>
                      <a:pt x="2507" y="2687"/>
                    </a:cubicBezTo>
                    <a:cubicBezTo>
                      <a:pt x="2531" y="2683"/>
                      <a:pt x="2540" y="2681"/>
                      <a:pt x="2537" y="2668"/>
                    </a:cubicBezTo>
                    <a:lnTo>
                      <a:pt x="2554" y="2665"/>
                    </a:lnTo>
                    <a:cubicBezTo>
                      <a:pt x="2559" y="2673"/>
                      <a:pt x="2564" y="2676"/>
                      <a:pt x="2567" y="2676"/>
                    </a:cubicBezTo>
                    <a:cubicBezTo>
                      <a:pt x="2574" y="2676"/>
                      <a:pt x="2577" y="2664"/>
                      <a:pt x="2568" y="2648"/>
                    </a:cubicBezTo>
                    <a:lnTo>
                      <a:pt x="2585" y="2645"/>
                    </a:lnTo>
                    <a:lnTo>
                      <a:pt x="2587" y="2657"/>
                    </a:lnTo>
                    <a:cubicBezTo>
                      <a:pt x="2589" y="2663"/>
                      <a:pt x="2593" y="2666"/>
                      <a:pt x="2602" y="2666"/>
                    </a:cubicBezTo>
                    <a:cubicBezTo>
                      <a:pt x="2615" y="2666"/>
                      <a:pt x="2637" y="2661"/>
                      <a:pt x="2675" y="2653"/>
                    </a:cubicBezTo>
                    <a:cubicBezTo>
                      <a:pt x="2750" y="2637"/>
                      <a:pt x="2758" y="2633"/>
                      <a:pt x="2751" y="2608"/>
                    </a:cubicBezTo>
                    <a:cubicBezTo>
                      <a:pt x="2752" y="2593"/>
                      <a:pt x="2755" y="2585"/>
                      <a:pt x="2759" y="2585"/>
                    </a:cubicBezTo>
                    <a:cubicBezTo>
                      <a:pt x="2762" y="2585"/>
                      <a:pt x="2765" y="2591"/>
                      <a:pt x="2768" y="2603"/>
                    </a:cubicBezTo>
                    <a:cubicBezTo>
                      <a:pt x="2770" y="2612"/>
                      <a:pt x="2776" y="2620"/>
                      <a:pt x="2779" y="2620"/>
                    </a:cubicBezTo>
                    <a:cubicBezTo>
                      <a:pt x="2780" y="2620"/>
                      <a:pt x="2780" y="2618"/>
                      <a:pt x="2779" y="2614"/>
                    </a:cubicBezTo>
                    <a:cubicBezTo>
                      <a:pt x="2782" y="2614"/>
                      <a:pt x="2784" y="2614"/>
                      <a:pt x="2787" y="2614"/>
                    </a:cubicBezTo>
                    <a:cubicBezTo>
                      <a:pt x="2794" y="2614"/>
                      <a:pt x="2801" y="2616"/>
                      <a:pt x="2807" y="2621"/>
                    </a:cubicBezTo>
                    <a:cubicBezTo>
                      <a:pt x="2818" y="2628"/>
                      <a:pt x="2826" y="2630"/>
                      <a:pt x="2831" y="2630"/>
                    </a:cubicBezTo>
                    <a:cubicBezTo>
                      <a:pt x="2842" y="2630"/>
                      <a:pt x="2843" y="2621"/>
                      <a:pt x="2841" y="2613"/>
                    </a:cubicBezTo>
                    <a:cubicBezTo>
                      <a:pt x="2834" y="2603"/>
                      <a:pt x="2833" y="2599"/>
                      <a:pt x="2835" y="2599"/>
                    </a:cubicBezTo>
                    <a:cubicBezTo>
                      <a:pt x="2836" y="2599"/>
                      <a:pt x="2843" y="2605"/>
                      <a:pt x="2849" y="2611"/>
                    </a:cubicBezTo>
                    <a:cubicBezTo>
                      <a:pt x="2857" y="2618"/>
                      <a:pt x="2865" y="2625"/>
                      <a:pt x="2868" y="2625"/>
                    </a:cubicBezTo>
                    <a:cubicBezTo>
                      <a:pt x="2870" y="2625"/>
                      <a:pt x="2870" y="2624"/>
                      <a:pt x="2869" y="2620"/>
                    </a:cubicBezTo>
                    <a:cubicBezTo>
                      <a:pt x="2873" y="2609"/>
                      <a:pt x="2896" y="2594"/>
                      <a:pt x="2912" y="2594"/>
                    </a:cubicBezTo>
                    <a:cubicBezTo>
                      <a:pt x="2919" y="2594"/>
                      <a:pt x="2925" y="2597"/>
                      <a:pt x="2927" y="2605"/>
                    </a:cubicBezTo>
                    <a:lnTo>
                      <a:pt x="2944" y="2600"/>
                    </a:lnTo>
                    <a:cubicBezTo>
                      <a:pt x="2941" y="2587"/>
                      <a:pt x="2957" y="2583"/>
                      <a:pt x="2973" y="2577"/>
                    </a:cubicBezTo>
                    <a:cubicBezTo>
                      <a:pt x="2981" y="2575"/>
                      <a:pt x="2987" y="2574"/>
                      <a:pt x="2991" y="2574"/>
                    </a:cubicBezTo>
                    <a:cubicBezTo>
                      <a:pt x="2996" y="2574"/>
                      <a:pt x="3000" y="2576"/>
                      <a:pt x="3001" y="2583"/>
                    </a:cubicBezTo>
                    <a:cubicBezTo>
                      <a:pt x="2999" y="2590"/>
                      <a:pt x="3000" y="2593"/>
                      <a:pt x="3003" y="2593"/>
                    </a:cubicBezTo>
                    <a:cubicBezTo>
                      <a:pt x="3006" y="2593"/>
                      <a:pt x="3011" y="2588"/>
                      <a:pt x="3018" y="2579"/>
                    </a:cubicBezTo>
                    <a:cubicBezTo>
                      <a:pt x="3027" y="2576"/>
                      <a:pt x="3027" y="2548"/>
                      <a:pt x="3035" y="2546"/>
                    </a:cubicBezTo>
                    <a:cubicBezTo>
                      <a:pt x="3032" y="2534"/>
                      <a:pt x="3036" y="2518"/>
                      <a:pt x="3044" y="2516"/>
                    </a:cubicBezTo>
                    <a:lnTo>
                      <a:pt x="3049" y="2529"/>
                    </a:lnTo>
                    <a:lnTo>
                      <a:pt x="3056" y="2554"/>
                    </a:lnTo>
                    <a:cubicBezTo>
                      <a:pt x="3064" y="2552"/>
                      <a:pt x="3072" y="2549"/>
                      <a:pt x="3069" y="2537"/>
                    </a:cubicBezTo>
                    <a:lnTo>
                      <a:pt x="3069" y="2537"/>
                    </a:lnTo>
                    <a:cubicBezTo>
                      <a:pt x="3075" y="2542"/>
                      <a:pt x="3080" y="2544"/>
                      <a:pt x="3086" y="2544"/>
                    </a:cubicBezTo>
                    <a:cubicBezTo>
                      <a:pt x="3091" y="2544"/>
                      <a:pt x="3097" y="2542"/>
                      <a:pt x="3106" y="2539"/>
                    </a:cubicBezTo>
                    <a:cubicBezTo>
                      <a:pt x="3121" y="2535"/>
                      <a:pt x="3138" y="2530"/>
                      <a:pt x="3143" y="2515"/>
                    </a:cubicBezTo>
                    <a:cubicBezTo>
                      <a:pt x="3148" y="2522"/>
                      <a:pt x="3157" y="2525"/>
                      <a:pt x="3166" y="2525"/>
                    </a:cubicBezTo>
                    <a:cubicBezTo>
                      <a:pt x="3186" y="2525"/>
                      <a:pt x="3208" y="2512"/>
                      <a:pt x="3208" y="2493"/>
                    </a:cubicBezTo>
                    <a:cubicBezTo>
                      <a:pt x="3205" y="2486"/>
                      <a:pt x="3207" y="2482"/>
                      <a:pt x="3211" y="2482"/>
                    </a:cubicBezTo>
                    <a:cubicBezTo>
                      <a:pt x="3214" y="2482"/>
                      <a:pt x="3218" y="2484"/>
                      <a:pt x="3224" y="2488"/>
                    </a:cubicBezTo>
                    <a:cubicBezTo>
                      <a:pt x="3229" y="2492"/>
                      <a:pt x="3232" y="2495"/>
                      <a:pt x="3234" y="2495"/>
                    </a:cubicBezTo>
                    <a:cubicBezTo>
                      <a:pt x="3237" y="2495"/>
                      <a:pt x="3237" y="2491"/>
                      <a:pt x="3239" y="2483"/>
                    </a:cubicBezTo>
                    <a:cubicBezTo>
                      <a:pt x="3241" y="2477"/>
                      <a:pt x="3244" y="2475"/>
                      <a:pt x="3247" y="2475"/>
                    </a:cubicBezTo>
                    <a:cubicBezTo>
                      <a:pt x="3253" y="2475"/>
                      <a:pt x="3261" y="2481"/>
                      <a:pt x="3268" y="2487"/>
                    </a:cubicBezTo>
                    <a:cubicBezTo>
                      <a:pt x="3277" y="2498"/>
                      <a:pt x="3283" y="2503"/>
                      <a:pt x="3288" y="2503"/>
                    </a:cubicBezTo>
                    <a:cubicBezTo>
                      <a:pt x="3292" y="2503"/>
                      <a:pt x="3295" y="2499"/>
                      <a:pt x="3298" y="2491"/>
                    </a:cubicBezTo>
                    <a:cubicBezTo>
                      <a:pt x="3305" y="2479"/>
                      <a:pt x="3319" y="2470"/>
                      <a:pt x="3333" y="2465"/>
                    </a:cubicBezTo>
                    <a:cubicBezTo>
                      <a:pt x="3346" y="2447"/>
                      <a:pt x="3354" y="2445"/>
                      <a:pt x="3341" y="2435"/>
                    </a:cubicBezTo>
                    <a:cubicBezTo>
                      <a:pt x="3338" y="2426"/>
                      <a:pt x="3338" y="2417"/>
                      <a:pt x="3340" y="2408"/>
                    </a:cubicBezTo>
                    <a:cubicBezTo>
                      <a:pt x="3345" y="2400"/>
                      <a:pt x="3348" y="2398"/>
                      <a:pt x="3350" y="2398"/>
                    </a:cubicBezTo>
                    <a:cubicBezTo>
                      <a:pt x="3353" y="2398"/>
                      <a:pt x="3353" y="2403"/>
                      <a:pt x="3348" y="2405"/>
                    </a:cubicBezTo>
                    <a:cubicBezTo>
                      <a:pt x="3337" y="2423"/>
                      <a:pt x="3345" y="2420"/>
                      <a:pt x="3357" y="2429"/>
                    </a:cubicBezTo>
                    <a:cubicBezTo>
                      <a:pt x="3363" y="2433"/>
                      <a:pt x="3369" y="2434"/>
                      <a:pt x="3375" y="2434"/>
                    </a:cubicBezTo>
                    <a:cubicBezTo>
                      <a:pt x="3381" y="2434"/>
                      <a:pt x="3387" y="2433"/>
                      <a:pt x="3393" y="2429"/>
                    </a:cubicBezTo>
                    <a:lnTo>
                      <a:pt x="3425" y="2418"/>
                    </a:lnTo>
                    <a:cubicBezTo>
                      <a:pt x="3432" y="2419"/>
                      <a:pt x="3438" y="2419"/>
                      <a:pt x="3443" y="2419"/>
                    </a:cubicBezTo>
                    <a:cubicBezTo>
                      <a:pt x="3458" y="2419"/>
                      <a:pt x="3461" y="2415"/>
                      <a:pt x="3458" y="2406"/>
                    </a:cubicBezTo>
                    <a:cubicBezTo>
                      <a:pt x="3456" y="2401"/>
                      <a:pt x="3455" y="2397"/>
                      <a:pt x="3453" y="2394"/>
                    </a:cubicBezTo>
                    <a:lnTo>
                      <a:pt x="3453" y="2394"/>
                    </a:lnTo>
                    <a:cubicBezTo>
                      <a:pt x="3458" y="2399"/>
                      <a:pt x="3465" y="2400"/>
                      <a:pt x="3473" y="2400"/>
                    </a:cubicBezTo>
                    <a:cubicBezTo>
                      <a:pt x="3506" y="2400"/>
                      <a:pt x="3558" y="2376"/>
                      <a:pt x="3557" y="2354"/>
                    </a:cubicBezTo>
                    <a:lnTo>
                      <a:pt x="3557" y="2354"/>
                    </a:lnTo>
                    <a:cubicBezTo>
                      <a:pt x="3558" y="2357"/>
                      <a:pt x="3560" y="2362"/>
                      <a:pt x="3561" y="2366"/>
                    </a:cubicBezTo>
                    <a:cubicBezTo>
                      <a:pt x="3564" y="2372"/>
                      <a:pt x="3567" y="2375"/>
                      <a:pt x="3572" y="2375"/>
                    </a:cubicBezTo>
                    <a:cubicBezTo>
                      <a:pt x="3576" y="2375"/>
                      <a:pt x="3582" y="2372"/>
                      <a:pt x="3590" y="2369"/>
                    </a:cubicBezTo>
                    <a:cubicBezTo>
                      <a:pt x="3598" y="2365"/>
                      <a:pt x="3625" y="2340"/>
                      <a:pt x="3649" y="2329"/>
                    </a:cubicBezTo>
                    <a:cubicBezTo>
                      <a:pt x="3680" y="2316"/>
                      <a:pt x="3704" y="2307"/>
                      <a:pt x="3698" y="2295"/>
                    </a:cubicBezTo>
                    <a:cubicBezTo>
                      <a:pt x="3701" y="2294"/>
                      <a:pt x="3702" y="2293"/>
                      <a:pt x="3704" y="2293"/>
                    </a:cubicBezTo>
                    <a:cubicBezTo>
                      <a:pt x="3707" y="2293"/>
                      <a:pt x="3708" y="2296"/>
                      <a:pt x="3711" y="2304"/>
                    </a:cubicBezTo>
                    <a:cubicBezTo>
                      <a:pt x="3710" y="2312"/>
                      <a:pt x="3712" y="2314"/>
                      <a:pt x="3716" y="2314"/>
                    </a:cubicBezTo>
                    <a:cubicBezTo>
                      <a:pt x="3718" y="2314"/>
                      <a:pt x="3722" y="2313"/>
                      <a:pt x="3725" y="2312"/>
                    </a:cubicBezTo>
                    <a:cubicBezTo>
                      <a:pt x="3733" y="2308"/>
                      <a:pt x="3727" y="2297"/>
                      <a:pt x="3722" y="2285"/>
                    </a:cubicBezTo>
                    <a:cubicBezTo>
                      <a:pt x="3718" y="2276"/>
                      <a:pt x="3721" y="2272"/>
                      <a:pt x="3730" y="2272"/>
                    </a:cubicBezTo>
                    <a:cubicBezTo>
                      <a:pt x="3734" y="2272"/>
                      <a:pt x="3739" y="2273"/>
                      <a:pt x="3745" y="2275"/>
                    </a:cubicBezTo>
                    <a:cubicBezTo>
                      <a:pt x="3749" y="2275"/>
                      <a:pt x="3752" y="2275"/>
                      <a:pt x="3756" y="2275"/>
                    </a:cubicBezTo>
                    <a:cubicBezTo>
                      <a:pt x="3777" y="2275"/>
                      <a:pt x="3796" y="2265"/>
                      <a:pt x="3808" y="2246"/>
                    </a:cubicBezTo>
                    <a:cubicBezTo>
                      <a:pt x="3812" y="2245"/>
                      <a:pt x="3816" y="2243"/>
                      <a:pt x="3819" y="2243"/>
                    </a:cubicBezTo>
                    <a:cubicBezTo>
                      <a:pt x="3823" y="2243"/>
                      <a:pt x="3826" y="2245"/>
                      <a:pt x="3829" y="2251"/>
                    </a:cubicBezTo>
                    <a:cubicBezTo>
                      <a:pt x="3835" y="2255"/>
                      <a:pt x="3842" y="2258"/>
                      <a:pt x="3848" y="2258"/>
                    </a:cubicBezTo>
                    <a:cubicBezTo>
                      <a:pt x="3857" y="2258"/>
                      <a:pt x="3865" y="2252"/>
                      <a:pt x="3867" y="2233"/>
                    </a:cubicBezTo>
                    <a:cubicBezTo>
                      <a:pt x="3870" y="2232"/>
                      <a:pt x="3872" y="2231"/>
                      <a:pt x="3873" y="2231"/>
                    </a:cubicBezTo>
                    <a:cubicBezTo>
                      <a:pt x="3876" y="2231"/>
                      <a:pt x="3877" y="2234"/>
                      <a:pt x="3881" y="2241"/>
                    </a:cubicBezTo>
                    <a:cubicBezTo>
                      <a:pt x="3888" y="2246"/>
                      <a:pt x="3893" y="2251"/>
                      <a:pt x="3895" y="2251"/>
                    </a:cubicBezTo>
                    <a:cubicBezTo>
                      <a:pt x="3898" y="2251"/>
                      <a:pt x="3898" y="2247"/>
                      <a:pt x="3897" y="2234"/>
                    </a:cubicBezTo>
                    <a:cubicBezTo>
                      <a:pt x="3905" y="2217"/>
                      <a:pt x="3922" y="2207"/>
                      <a:pt x="3941" y="2207"/>
                    </a:cubicBezTo>
                    <a:cubicBezTo>
                      <a:pt x="3944" y="2207"/>
                      <a:pt x="3948" y="2208"/>
                      <a:pt x="3952" y="2208"/>
                    </a:cubicBezTo>
                    <a:cubicBezTo>
                      <a:pt x="3959" y="2205"/>
                      <a:pt x="3966" y="2200"/>
                      <a:pt x="3961" y="2189"/>
                    </a:cubicBezTo>
                    <a:cubicBezTo>
                      <a:pt x="3957" y="2180"/>
                      <a:pt x="3953" y="2172"/>
                      <a:pt x="3953" y="2172"/>
                    </a:cubicBezTo>
                    <a:lnTo>
                      <a:pt x="3953" y="2172"/>
                    </a:lnTo>
                    <a:cubicBezTo>
                      <a:pt x="3953" y="2172"/>
                      <a:pt x="3953" y="2174"/>
                      <a:pt x="3955" y="2177"/>
                    </a:cubicBezTo>
                    <a:cubicBezTo>
                      <a:pt x="3964" y="2186"/>
                      <a:pt x="3969" y="2191"/>
                      <a:pt x="3971" y="2191"/>
                    </a:cubicBezTo>
                    <a:cubicBezTo>
                      <a:pt x="3973" y="2191"/>
                      <a:pt x="3972" y="2185"/>
                      <a:pt x="3971" y="2170"/>
                    </a:cubicBezTo>
                    <a:cubicBezTo>
                      <a:pt x="3967" y="2163"/>
                      <a:pt x="3968" y="2159"/>
                      <a:pt x="3970" y="2159"/>
                    </a:cubicBezTo>
                    <a:cubicBezTo>
                      <a:pt x="3972" y="2159"/>
                      <a:pt x="3975" y="2161"/>
                      <a:pt x="3977" y="2166"/>
                    </a:cubicBezTo>
                    <a:cubicBezTo>
                      <a:pt x="3985" y="2170"/>
                      <a:pt x="3991" y="2171"/>
                      <a:pt x="3994" y="2171"/>
                    </a:cubicBezTo>
                    <a:cubicBezTo>
                      <a:pt x="3997" y="2171"/>
                      <a:pt x="3999" y="2170"/>
                      <a:pt x="3999" y="2170"/>
                    </a:cubicBezTo>
                    <a:cubicBezTo>
                      <a:pt x="4023" y="2150"/>
                      <a:pt x="4049" y="2131"/>
                      <a:pt x="4076" y="2115"/>
                    </a:cubicBezTo>
                    <a:cubicBezTo>
                      <a:pt x="4138" y="2084"/>
                      <a:pt x="4160" y="2071"/>
                      <a:pt x="4153" y="2060"/>
                    </a:cubicBezTo>
                    <a:cubicBezTo>
                      <a:pt x="4154" y="2051"/>
                      <a:pt x="4154" y="2047"/>
                      <a:pt x="4157" y="2047"/>
                    </a:cubicBezTo>
                    <a:cubicBezTo>
                      <a:pt x="4160" y="2047"/>
                      <a:pt x="4163" y="2049"/>
                      <a:pt x="4169" y="2052"/>
                    </a:cubicBezTo>
                    <a:cubicBezTo>
                      <a:pt x="4173" y="2055"/>
                      <a:pt x="4178" y="2056"/>
                      <a:pt x="4183" y="2056"/>
                    </a:cubicBezTo>
                    <a:cubicBezTo>
                      <a:pt x="4188" y="2056"/>
                      <a:pt x="4193" y="2055"/>
                      <a:pt x="4197" y="2051"/>
                    </a:cubicBezTo>
                    <a:cubicBezTo>
                      <a:pt x="4201" y="2049"/>
                      <a:pt x="4205" y="2047"/>
                      <a:pt x="4209" y="2047"/>
                    </a:cubicBezTo>
                    <a:cubicBezTo>
                      <a:pt x="4213" y="2047"/>
                      <a:pt x="4216" y="2049"/>
                      <a:pt x="4219" y="2055"/>
                    </a:cubicBezTo>
                    <a:cubicBezTo>
                      <a:pt x="4220" y="2039"/>
                      <a:pt x="4220" y="2039"/>
                      <a:pt x="4228" y="2034"/>
                    </a:cubicBezTo>
                    <a:cubicBezTo>
                      <a:pt x="4230" y="2039"/>
                      <a:pt x="4233" y="2041"/>
                      <a:pt x="4235" y="2041"/>
                    </a:cubicBezTo>
                    <a:cubicBezTo>
                      <a:pt x="4239" y="2041"/>
                      <a:pt x="4241" y="2035"/>
                      <a:pt x="4242" y="2025"/>
                    </a:cubicBezTo>
                    <a:cubicBezTo>
                      <a:pt x="4239" y="2012"/>
                      <a:pt x="4238" y="2005"/>
                      <a:pt x="4239" y="2005"/>
                    </a:cubicBezTo>
                    <a:cubicBezTo>
                      <a:pt x="4240" y="2005"/>
                      <a:pt x="4243" y="2011"/>
                      <a:pt x="4250" y="2022"/>
                    </a:cubicBezTo>
                    <a:cubicBezTo>
                      <a:pt x="4253" y="2028"/>
                      <a:pt x="4263" y="2030"/>
                      <a:pt x="4269" y="2030"/>
                    </a:cubicBezTo>
                    <a:cubicBezTo>
                      <a:pt x="4275" y="2030"/>
                      <a:pt x="4278" y="2028"/>
                      <a:pt x="4271" y="2024"/>
                    </a:cubicBezTo>
                    <a:cubicBezTo>
                      <a:pt x="4265" y="2013"/>
                      <a:pt x="4279" y="2005"/>
                      <a:pt x="4280" y="1990"/>
                    </a:cubicBezTo>
                    <a:cubicBezTo>
                      <a:pt x="4284" y="1987"/>
                      <a:pt x="4288" y="1985"/>
                      <a:pt x="4292" y="1985"/>
                    </a:cubicBezTo>
                    <a:cubicBezTo>
                      <a:pt x="4295" y="1985"/>
                      <a:pt x="4298" y="1987"/>
                      <a:pt x="4302" y="1992"/>
                    </a:cubicBezTo>
                    <a:cubicBezTo>
                      <a:pt x="4303" y="1993"/>
                      <a:pt x="4305" y="1993"/>
                      <a:pt x="4307" y="1993"/>
                    </a:cubicBezTo>
                    <a:cubicBezTo>
                      <a:pt x="4322" y="1993"/>
                      <a:pt x="4346" y="1965"/>
                      <a:pt x="4346" y="1951"/>
                    </a:cubicBezTo>
                    <a:cubicBezTo>
                      <a:pt x="4342" y="1945"/>
                      <a:pt x="4344" y="1940"/>
                      <a:pt x="4347" y="1940"/>
                    </a:cubicBezTo>
                    <a:cubicBezTo>
                      <a:pt x="4349" y="1940"/>
                      <a:pt x="4352" y="1942"/>
                      <a:pt x="4354" y="1947"/>
                    </a:cubicBezTo>
                    <a:cubicBezTo>
                      <a:pt x="4357" y="1952"/>
                      <a:pt x="4361" y="1954"/>
                      <a:pt x="4364" y="1954"/>
                    </a:cubicBezTo>
                    <a:cubicBezTo>
                      <a:pt x="4368" y="1954"/>
                      <a:pt x="4372" y="1952"/>
                      <a:pt x="4376" y="1949"/>
                    </a:cubicBezTo>
                    <a:cubicBezTo>
                      <a:pt x="4376" y="1944"/>
                      <a:pt x="4377" y="1941"/>
                      <a:pt x="4379" y="1941"/>
                    </a:cubicBezTo>
                    <a:cubicBezTo>
                      <a:pt x="4381" y="1941"/>
                      <a:pt x="4386" y="1949"/>
                      <a:pt x="4390" y="1956"/>
                    </a:cubicBezTo>
                    <a:cubicBezTo>
                      <a:pt x="4390" y="1964"/>
                      <a:pt x="4392" y="1967"/>
                      <a:pt x="4395" y="1967"/>
                    </a:cubicBezTo>
                    <a:cubicBezTo>
                      <a:pt x="4398" y="1967"/>
                      <a:pt x="4404" y="1963"/>
                      <a:pt x="4411" y="1958"/>
                    </a:cubicBezTo>
                    <a:cubicBezTo>
                      <a:pt x="4411" y="1942"/>
                      <a:pt x="4441" y="1925"/>
                      <a:pt x="4463" y="1911"/>
                    </a:cubicBezTo>
                    <a:cubicBezTo>
                      <a:pt x="4499" y="1889"/>
                      <a:pt x="4500" y="1873"/>
                      <a:pt x="4500" y="1841"/>
                    </a:cubicBezTo>
                    <a:lnTo>
                      <a:pt x="4492" y="1815"/>
                    </a:lnTo>
                    <a:lnTo>
                      <a:pt x="4507" y="1837"/>
                    </a:lnTo>
                    <a:cubicBezTo>
                      <a:pt x="4516" y="1848"/>
                      <a:pt x="4525" y="1857"/>
                      <a:pt x="4536" y="1866"/>
                    </a:cubicBezTo>
                    <a:cubicBezTo>
                      <a:pt x="4543" y="1862"/>
                      <a:pt x="4536" y="1850"/>
                      <a:pt x="4529" y="1839"/>
                    </a:cubicBezTo>
                    <a:cubicBezTo>
                      <a:pt x="4523" y="1830"/>
                      <a:pt x="4527" y="1825"/>
                      <a:pt x="4541" y="1825"/>
                    </a:cubicBezTo>
                    <a:cubicBezTo>
                      <a:pt x="4544" y="1825"/>
                      <a:pt x="4547" y="1825"/>
                      <a:pt x="4551" y="1826"/>
                    </a:cubicBezTo>
                    <a:cubicBezTo>
                      <a:pt x="4554" y="1826"/>
                      <a:pt x="4556" y="1826"/>
                      <a:pt x="4559" y="1826"/>
                    </a:cubicBezTo>
                    <a:cubicBezTo>
                      <a:pt x="4574" y="1826"/>
                      <a:pt x="4580" y="1820"/>
                      <a:pt x="4579" y="1807"/>
                    </a:cubicBezTo>
                    <a:cubicBezTo>
                      <a:pt x="4583" y="1803"/>
                      <a:pt x="4590" y="1801"/>
                      <a:pt x="4596" y="1801"/>
                    </a:cubicBezTo>
                    <a:cubicBezTo>
                      <a:pt x="4600" y="1801"/>
                      <a:pt x="4604" y="1802"/>
                      <a:pt x="4608" y="1803"/>
                    </a:cubicBezTo>
                    <a:cubicBezTo>
                      <a:pt x="4615" y="1799"/>
                      <a:pt x="4615" y="1799"/>
                      <a:pt x="4608" y="1788"/>
                    </a:cubicBezTo>
                    <a:cubicBezTo>
                      <a:pt x="4602" y="1780"/>
                      <a:pt x="4604" y="1776"/>
                      <a:pt x="4610" y="1776"/>
                    </a:cubicBezTo>
                    <a:cubicBezTo>
                      <a:pt x="4613" y="1776"/>
                      <a:pt x="4617" y="1777"/>
                      <a:pt x="4621" y="1779"/>
                    </a:cubicBezTo>
                    <a:cubicBezTo>
                      <a:pt x="4629" y="1784"/>
                      <a:pt x="4636" y="1786"/>
                      <a:pt x="4642" y="1786"/>
                    </a:cubicBezTo>
                    <a:cubicBezTo>
                      <a:pt x="4655" y="1786"/>
                      <a:pt x="4662" y="1777"/>
                      <a:pt x="4657" y="1770"/>
                    </a:cubicBezTo>
                    <a:cubicBezTo>
                      <a:pt x="4649" y="1760"/>
                      <a:pt x="4657" y="1754"/>
                      <a:pt x="4664" y="1750"/>
                    </a:cubicBezTo>
                    <a:cubicBezTo>
                      <a:pt x="4674" y="1745"/>
                      <a:pt x="4678" y="1735"/>
                      <a:pt x="4677" y="1724"/>
                    </a:cubicBezTo>
                    <a:lnTo>
                      <a:pt x="4692" y="1715"/>
                    </a:lnTo>
                    <a:cubicBezTo>
                      <a:pt x="4693" y="1714"/>
                      <a:pt x="4693" y="1714"/>
                      <a:pt x="4694" y="1714"/>
                    </a:cubicBezTo>
                    <a:cubicBezTo>
                      <a:pt x="4699" y="1714"/>
                      <a:pt x="4699" y="1727"/>
                      <a:pt x="4692" y="1730"/>
                    </a:cubicBezTo>
                    <a:lnTo>
                      <a:pt x="4707" y="1736"/>
                    </a:lnTo>
                    <a:cubicBezTo>
                      <a:pt x="4721" y="1727"/>
                      <a:pt x="4728" y="1723"/>
                      <a:pt x="4728" y="1707"/>
                    </a:cubicBezTo>
                    <a:cubicBezTo>
                      <a:pt x="4724" y="1693"/>
                      <a:pt x="4722" y="1686"/>
                      <a:pt x="4723" y="1686"/>
                    </a:cubicBezTo>
                    <a:cubicBezTo>
                      <a:pt x="4724" y="1686"/>
                      <a:pt x="4728" y="1691"/>
                      <a:pt x="4735" y="1701"/>
                    </a:cubicBezTo>
                    <a:cubicBezTo>
                      <a:pt x="4739" y="1708"/>
                      <a:pt x="4745" y="1712"/>
                      <a:pt x="4750" y="1712"/>
                    </a:cubicBezTo>
                    <a:cubicBezTo>
                      <a:pt x="4754" y="1712"/>
                      <a:pt x="4757" y="1709"/>
                      <a:pt x="4757" y="1702"/>
                    </a:cubicBezTo>
                    <a:cubicBezTo>
                      <a:pt x="4752" y="1689"/>
                      <a:pt x="4754" y="1684"/>
                      <a:pt x="4758" y="1684"/>
                    </a:cubicBezTo>
                    <a:cubicBezTo>
                      <a:pt x="4762" y="1684"/>
                      <a:pt x="4767" y="1688"/>
                      <a:pt x="4770" y="1692"/>
                    </a:cubicBezTo>
                    <a:cubicBezTo>
                      <a:pt x="4774" y="1704"/>
                      <a:pt x="4777" y="1711"/>
                      <a:pt x="4779" y="1711"/>
                    </a:cubicBezTo>
                    <a:cubicBezTo>
                      <a:pt x="4782" y="1711"/>
                      <a:pt x="4784" y="1701"/>
                      <a:pt x="4791" y="1678"/>
                    </a:cubicBezTo>
                    <a:cubicBezTo>
                      <a:pt x="4805" y="1668"/>
                      <a:pt x="4824" y="1636"/>
                      <a:pt x="4846" y="1622"/>
                    </a:cubicBezTo>
                    <a:cubicBezTo>
                      <a:pt x="4868" y="1605"/>
                      <a:pt x="4881" y="1595"/>
                      <a:pt x="4894" y="1595"/>
                    </a:cubicBezTo>
                    <a:cubicBezTo>
                      <a:pt x="4896" y="1595"/>
                      <a:pt x="4899" y="1596"/>
                      <a:pt x="4902" y="1597"/>
                    </a:cubicBezTo>
                    <a:cubicBezTo>
                      <a:pt x="4903" y="1599"/>
                      <a:pt x="4905" y="1601"/>
                      <a:pt x="4906" y="1603"/>
                    </a:cubicBezTo>
                    <a:lnTo>
                      <a:pt x="4906" y="1603"/>
                    </a:lnTo>
                    <a:cubicBezTo>
                      <a:pt x="4895" y="1585"/>
                      <a:pt x="4902" y="1580"/>
                      <a:pt x="4922" y="1566"/>
                    </a:cubicBezTo>
                    <a:cubicBezTo>
                      <a:pt x="4942" y="1564"/>
                      <a:pt x="4957" y="1544"/>
                      <a:pt x="4953" y="1524"/>
                    </a:cubicBezTo>
                    <a:lnTo>
                      <a:pt x="4953" y="1524"/>
                    </a:lnTo>
                    <a:cubicBezTo>
                      <a:pt x="4947" y="1530"/>
                      <a:pt x="4940" y="1534"/>
                      <a:pt x="4940" y="1534"/>
                    </a:cubicBezTo>
                    <a:cubicBezTo>
                      <a:pt x="4924" y="1514"/>
                      <a:pt x="4931" y="1508"/>
                      <a:pt x="4952" y="1508"/>
                    </a:cubicBezTo>
                    <a:cubicBezTo>
                      <a:pt x="4953" y="1507"/>
                      <a:pt x="4955" y="1507"/>
                      <a:pt x="4956" y="1507"/>
                    </a:cubicBezTo>
                    <a:cubicBezTo>
                      <a:pt x="4962" y="1507"/>
                      <a:pt x="4968" y="1515"/>
                      <a:pt x="4975" y="1524"/>
                    </a:cubicBezTo>
                    <a:cubicBezTo>
                      <a:pt x="4981" y="1531"/>
                      <a:pt x="4991" y="1536"/>
                      <a:pt x="4998" y="1536"/>
                    </a:cubicBezTo>
                    <a:cubicBezTo>
                      <a:pt x="5001" y="1536"/>
                      <a:pt x="5003" y="1535"/>
                      <a:pt x="5005" y="1534"/>
                    </a:cubicBezTo>
                    <a:cubicBezTo>
                      <a:pt x="5012" y="1529"/>
                      <a:pt x="5018" y="1523"/>
                      <a:pt x="5004" y="1518"/>
                    </a:cubicBezTo>
                    <a:cubicBezTo>
                      <a:pt x="4995" y="1507"/>
                      <a:pt x="4995" y="1507"/>
                      <a:pt x="5002" y="1503"/>
                    </a:cubicBezTo>
                    <a:cubicBezTo>
                      <a:pt x="5011" y="1497"/>
                      <a:pt x="5016" y="1487"/>
                      <a:pt x="5014" y="1476"/>
                    </a:cubicBezTo>
                    <a:cubicBezTo>
                      <a:pt x="5006" y="1466"/>
                      <a:pt x="5012" y="1460"/>
                      <a:pt x="5018" y="1456"/>
                    </a:cubicBezTo>
                    <a:cubicBezTo>
                      <a:pt x="5021" y="1456"/>
                      <a:pt x="5024" y="1456"/>
                      <a:pt x="5026" y="1456"/>
                    </a:cubicBezTo>
                    <a:cubicBezTo>
                      <a:pt x="5034" y="1456"/>
                      <a:pt x="5042" y="1454"/>
                      <a:pt x="5047" y="1450"/>
                    </a:cubicBezTo>
                    <a:lnTo>
                      <a:pt x="5047" y="1450"/>
                    </a:lnTo>
                    <a:cubicBezTo>
                      <a:pt x="5050" y="1453"/>
                      <a:pt x="5053" y="1456"/>
                      <a:pt x="5055" y="1460"/>
                    </a:cubicBezTo>
                    <a:cubicBezTo>
                      <a:pt x="5062" y="1467"/>
                      <a:pt x="5070" y="1472"/>
                      <a:pt x="5079" y="1475"/>
                    </a:cubicBezTo>
                    <a:cubicBezTo>
                      <a:pt x="5086" y="1470"/>
                      <a:pt x="5078" y="1460"/>
                      <a:pt x="5078" y="1460"/>
                    </a:cubicBezTo>
                    <a:cubicBezTo>
                      <a:pt x="5071" y="1451"/>
                      <a:pt x="5226" y="1318"/>
                      <a:pt x="5246" y="1301"/>
                    </a:cubicBezTo>
                    <a:cubicBezTo>
                      <a:pt x="5267" y="1300"/>
                      <a:pt x="5288" y="1283"/>
                      <a:pt x="5272" y="1278"/>
                    </a:cubicBezTo>
                    <a:cubicBezTo>
                      <a:pt x="5263" y="1268"/>
                      <a:pt x="5294" y="1240"/>
                      <a:pt x="5332" y="1205"/>
                    </a:cubicBezTo>
                    <a:cubicBezTo>
                      <a:pt x="5376" y="1164"/>
                      <a:pt x="5408" y="1136"/>
                      <a:pt x="5399" y="1126"/>
                    </a:cubicBezTo>
                    <a:lnTo>
                      <a:pt x="5417" y="1109"/>
                    </a:lnTo>
                    <a:cubicBezTo>
                      <a:pt x="5430" y="1097"/>
                      <a:pt x="5432" y="1075"/>
                      <a:pt x="5438" y="1070"/>
                    </a:cubicBezTo>
                    <a:cubicBezTo>
                      <a:pt x="5436" y="1060"/>
                      <a:pt x="5437" y="1055"/>
                      <a:pt x="5440" y="1055"/>
                    </a:cubicBezTo>
                    <a:cubicBezTo>
                      <a:pt x="5441" y="1055"/>
                      <a:pt x="5443" y="1057"/>
                      <a:pt x="5445" y="1063"/>
                    </a:cubicBezTo>
                    <a:cubicBezTo>
                      <a:pt x="5452" y="1071"/>
                      <a:pt x="5459" y="1078"/>
                      <a:pt x="5465" y="1078"/>
                    </a:cubicBezTo>
                    <a:cubicBezTo>
                      <a:pt x="5466" y="1078"/>
                      <a:pt x="5468" y="1078"/>
                      <a:pt x="5469" y="1076"/>
                    </a:cubicBezTo>
                    <a:cubicBezTo>
                      <a:pt x="5481" y="1064"/>
                      <a:pt x="5472" y="1055"/>
                      <a:pt x="5463" y="1045"/>
                    </a:cubicBezTo>
                    <a:cubicBezTo>
                      <a:pt x="5452" y="1036"/>
                      <a:pt x="5459" y="1030"/>
                      <a:pt x="5459" y="1030"/>
                    </a:cubicBezTo>
                    <a:cubicBezTo>
                      <a:pt x="5462" y="1027"/>
                      <a:pt x="5463" y="1026"/>
                      <a:pt x="5465" y="1026"/>
                    </a:cubicBezTo>
                    <a:cubicBezTo>
                      <a:pt x="5467" y="1026"/>
                      <a:pt x="5469" y="1028"/>
                      <a:pt x="5475" y="1034"/>
                    </a:cubicBezTo>
                    <a:lnTo>
                      <a:pt x="5493" y="1052"/>
                    </a:lnTo>
                    <a:lnTo>
                      <a:pt x="5500" y="1046"/>
                    </a:lnTo>
                    <a:cubicBezTo>
                      <a:pt x="5490" y="1037"/>
                      <a:pt x="5496" y="1030"/>
                      <a:pt x="5496" y="1030"/>
                    </a:cubicBezTo>
                    <a:cubicBezTo>
                      <a:pt x="5498" y="1028"/>
                      <a:pt x="5500" y="1027"/>
                      <a:pt x="5501" y="1027"/>
                    </a:cubicBezTo>
                    <a:cubicBezTo>
                      <a:pt x="5504" y="1027"/>
                      <a:pt x="5509" y="1031"/>
                      <a:pt x="5521" y="1043"/>
                    </a:cubicBezTo>
                    <a:cubicBezTo>
                      <a:pt x="5529" y="1051"/>
                      <a:pt x="5534" y="1054"/>
                      <a:pt x="5537" y="1054"/>
                    </a:cubicBezTo>
                    <a:cubicBezTo>
                      <a:pt x="5542" y="1054"/>
                      <a:pt x="5541" y="1046"/>
                      <a:pt x="5533" y="1032"/>
                    </a:cubicBezTo>
                    <a:lnTo>
                      <a:pt x="5535" y="1010"/>
                    </a:lnTo>
                    <a:cubicBezTo>
                      <a:pt x="5539" y="1012"/>
                      <a:pt x="5543" y="1013"/>
                      <a:pt x="5545" y="1013"/>
                    </a:cubicBezTo>
                    <a:cubicBezTo>
                      <a:pt x="5558" y="1013"/>
                      <a:pt x="5553" y="989"/>
                      <a:pt x="5550" y="977"/>
                    </a:cubicBezTo>
                    <a:lnTo>
                      <a:pt x="5550" y="977"/>
                    </a:lnTo>
                    <a:cubicBezTo>
                      <a:pt x="5558" y="981"/>
                      <a:pt x="5564" y="983"/>
                      <a:pt x="5569" y="983"/>
                    </a:cubicBezTo>
                    <a:cubicBezTo>
                      <a:pt x="5577" y="983"/>
                      <a:pt x="5577" y="974"/>
                      <a:pt x="5568" y="959"/>
                    </a:cubicBezTo>
                    <a:cubicBezTo>
                      <a:pt x="5561" y="951"/>
                      <a:pt x="5563" y="945"/>
                      <a:pt x="5572" y="945"/>
                    </a:cubicBezTo>
                    <a:cubicBezTo>
                      <a:pt x="5575" y="945"/>
                      <a:pt x="5577" y="946"/>
                      <a:pt x="5580" y="946"/>
                    </a:cubicBezTo>
                    <a:cubicBezTo>
                      <a:pt x="5583" y="947"/>
                      <a:pt x="5586" y="947"/>
                      <a:pt x="5588" y="947"/>
                    </a:cubicBezTo>
                    <a:cubicBezTo>
                      <a:pt x="5598" y="947"/>
                      <a:pt x="5604" y="941"/>
                      <a:pt x="5614" y="931"/>
                    </a:cubicBezTo>
                    <a:cubicBezTo>
                      <a:pt x="5610" y="915"/>
                      <a:pt x="5650" y="871"/>
                      <a:pt x="5697" y="822"/>
                    </a:cubicBezTo>
                    <a:cubicBezTo>
                      <a:pt x="5750" y="766"/>
                      <a:pt x="5781" y="726"/>
                      <a:pt x="5772" y="717"/>
                    </a:cubicBezTo>
                    <a:cubicBezTo>
                      <a:pt x="5776" y="713"/>
                      <a:pt x="5777" y="712"/>
                      <a:pt x="5782" y="712"/>
                    </a:cubicBezTo>
                    <a:cubicBezTo>
                      <a:pt x="5784" y="712"/>
                      <a:pt x="5788" y="712"/>
                      <a:pt x="5794" y="713"/>
                    </a:cubicBezTo>
                    <a:cubicBezTo>
                      <a:pt x="5796" y="716"/>
                      <a:pt x="5799" y="717"/>
                      <a:pt x="5801" y="717"/>
                    </a:cubicBezTo>
                    <a:cubicBezTo>
                      <a:pt x="5805" y="717"/>
                      <a:pt x="5805" y="709"/>
                      <a:pt x="5795" y="692"/>
                    </a:cubicBezTo>
                    <a:cubicBezTo>
                      <a:pt x="5792" y="683"/>
                      <a:pt x="5787" y="676"/>
                      <a:pt x="5788" y="676"/>
                    </a:cubicBezTo>
                    <a:cubicBezTo>
                      <a:pt x="5789" y="676"/>
                      <a:pt x="5792" y="678"/>
                      <a:pt x="5800" y="685"/>
                    </a:cubicBezTo>
                    <a:cubicBezTo>
                      <a:pt x="5802" y="687"/>
                      <a:pt x="5804" y="688"/>
                      <a:pt x="5807" y="688"/>
                    </a:cubicBezTo>
                    <a:cubicBezTo>
                      <a:pt x="5815" y="688"/>
                      <a:pt x="5825" y="675"/>
                      <a:pt x="5843" y="655"/>
                    </a:cubicBezTo>
                    <a:cubicBezTo>
                      <a:pt x="5860" y="636"/>
                      <a:pt x="5882" y="610"/>
                      <a:pt x="5872" y="601"/>
                    </a:cubicBezTo>
                    <a:cubicBezTo>
                      <a:pt x="5873" y="590"/>
                      <a:pt x="5873" y="584"/>
                      <a:pt x="5874" y="584"/>
                    </a:cubicBezTo>
                    <a:cubicBezTo>
                      <a:pt x="5874" y="584"/>
                      <a:pt x="5876" y="588"/>
                      <a:pt x="5878" y="595"/>
                    </a:cubicBezTo>
                    <a:cubicBezTo>
                      <a:pt x="5882" y="601"/>
                      <a:pt x="5887" y="604"/>
                      <a:pt x="5893" y="604"/>
                    </a:cubicBezTo>
                    <a:cubicBezTo>
                      <a:pt x="5910" y="604"/>
                      <a:pt x="5928" y="583"/>
                      <a:pt x="5925" y="557"/>
                    </a:cubicBezTo>
                    <a:cubicBezTo>
                      <a:pt x="5929" y="552"/>
                      <a:pt x="5932" y="548"/>
                      <a:pt x="5938" y="548"/>
                    </a:cubicBezTo>
                    <a:cubicBezTo>
                      <a:pt x="5940" y="548"/>
                      <a:pt x="5943" y="549"/>
                      <a:pt x="5946" y="551"/>
                    </a:cubicBezTo>
                    <a:cubicBezTo>
                      <a:pt x="5955" y="539"/>
                      <a:pt x="5961" y="525"/>
                      <a:pt x="5962" y="510"/>
                    </a:cubicBezTo>
                    <a:lnTo>
                      <a:pt x="6000" y="463"/>
                    </a:lnTo>
                    <a:cubicBezTo>
                      <a:pt x="6007" y="453"/>
                      <a:pt x="6010" y="440"/>
                      <a:pt x="6010" y="428"/>
                    </a:cubicBezTo>
                    <a:cubicBezTo>
                      <a:pt x="6014" y="423"/>
                      <a:pt x="6017" y="419"/>
                      <a:pt x="6017" y="419"/>
                    </a:cubicBezTo>
                    <a:lnTo>
                      <a:pt x="6017" y="419"/>
                    </a:lnTo>
                    <a:cubicBezTo>
                      <a:pt x="6017" y="419"/>
                      <a:pt x="6017" y="419"/>
                      <a:pt x="6016" y="421"/>
                    </a:cubicBezTo>
                    <a:cubicBezTo>
                      <a:pt x="6017" y="422"/>
                      <a:pt x="6018" y="423"/>
                      <a:pt x="6020" y="423"/>
                    </a:cubicBezTo>
                    <a:cubicBezTo>
                      <a:pt x="6032" y="423"/>
                      <a:pt x="6055" y="390"/>
                      <a:pt x="6086" y="347"/>
                    </a:cubicBezTo>
                    <a:cubicBezTo>
                      <a:pt x="6122" y="300"/>
                      <a:pt x="6152" y="259"/>
                      <a:pt x="6168" y="259"/>
                    </a:cubicBezTo>
                    <a:cubicBezTo>
                      <a:pt x="6168" y="259"/>
                      <a:pt x="6168" y="259"/>
                      <a:pt x="6168" y="259"/>
                    </a:cubicBezTo>
                    <a:cubicBezTo>
                      <a:pt x="6168" y="259"/>
                      <a:pt x="6174" y="251"/>
                      <a:pt x="6167" y="236"/>
                    </a:cubicBezTo>
                    <a:cubicBezTo>
                      <a:pt x="6151" y="216"/>
                      <a:pt x="6154" y="208"/>
                      <a:pt x="6168" y="208"/>
                    </a:cubicBezTo>
                    <a:cubicBezTo>
                      <a:pt x="6169" y="208"/>
                      <a:pt x="6169" y="208"/>
                      <a:pt x="6170" y="208"/>
                    </a:cubicBezTo>
                    <a:cubicBezTo>
                      <a:pt x="6174" y="209"/>
                      <a:pt x="6177" y="210"/>
                      <a:pt x="6179" y="210"/>
                    </a:cubicBezTo>
                    <a:cubicBezTo>
                      <a:pt x="6201" y="210"/>
                      <a:pt x="6215" y="183"/>
                      <a:pt x="6200" y="166"/>
                    </a:cubicBezTo>
                    <a:lnTo>
                      <a:pt x="6200" y="166"/>
                    </a:lnTo>
                    <a:lnTo>
                      <a:pt x="6210" y="173"/>
                    </a:lnTo>
                    <a:cubicBezTo>
                      <a:pt x="6212" y="174"/>
                      <a:pt x="6215" y="174"/>
                      <a:pt x="6217" y="174"/>
                    </a:cubicBezTo>
                    <a:cubicBezTo>
                      <a:pt x="6237" y="174"/>
                      <a:pt x="6238" y="150"/>
                      <a:pt x="6223" y="130"/>
                    </a:cubicBezTo>
                    <a:lnTo>
                      <a:pt x="6223" y="130"/>
                    </a:lnTo>
                    <a:cubicBezTo>
                      <a:pt x="6227" y="130"/>
                      <a:pt x="6230" y="130"/>
                      <a:pt x="6233" y="130"/>
                    </a:cubicBezTo>
                    <a:cubicBezTo>
                      <a:pt x="6245" y="130"/>
                      <a:pt x="6253" y="128"/>
                      <a:pt x="6248" y="116"/>
                    </a:cubicBezTo>
                    <a:cubicBezTo>
                      <a:pt x="6250" y="113"/>
                      <a:pt x="6251" y="112"/>
                      <a:pt x="6254" y="112"/>
                    </a:cubicBezTo>
                    <a:cubicBezTo>
                      <a:pt x="6257" y="112"/>
                      <a:pt x="6262" y="115"/>
                      <a:pt x="6275" y="124"/>
                    </a:cubicBezTo>
                    <a:cubicBezTo>
                      <a:pt x="6283" y="129"/>
                      <a:pt x="6291" y="134"/>
                      <a:pt x="6296" y="134"/>
                    </a:cubicBezTo>
                    <a:cubicBezTo>
                      <a:pt x="6299" y="134"/>
                      <a:pt x="6301" y="133"/>
                      <a:pt x="6303" y="131"/>
                    </a:cubicBezTo>
                    <a:cubicBezTo>
                      <a:pt x="6307" y="124"/>
                      <a:pt x="6296" y="116"/>
                      <a:pt x="6285" y="109"/>
                    </a:cubicBezTo>
                    <a:lnTo>
                      <a:pt x="6295" y="95"/>
                    </a:lnTo>
                    <a:cubicBezTo>
                      <a:pt x="6295" y="95"/>
                      <a:pt x="6299" y="88"/>
                      <a:pt x="6288" y="81"/>
                    </a:cubicBezTo>
                    <a:cubicBezTo>
                      <a:pt x="6277" y="74"/>
                      <a:pt x="6281" y="67"/>
                      <a:pt x="6286" y="60"/>
                    </a:cubicBezTo>
                    <a:lnTo>
                      <a:pt x="6286" y="60"/>
                    </a:lnTo>
                    <a:cubicBezTo>
                      <a:pt x="6288" y="61"/>
                      <a:pt x="6290" y="62"/>
                      <a:pt x="6291" y="62"/>
                    </a:cubicBezTo>
                    <a:cubicBezTo>
                      <a:pt x="6295" y="62"/>
                      <a:pt x="6288" y="52"/>
                      <a:pt x="6275" y="52"/>
                    </a:cubicBezTo>
                    <a:cubicBezTo>
                      <a:pt x="6264" y="46"/>
                      <a:pt x="6253" y="38"/>
                      <a:pt x="6258" y="31"/>
                    </a:cubicBezTo>
                    <a:lnTo>
                      <a:pt x="6235" y="17"/>
                    </a:lnTo>
                    <a:cubicBezTo>
                      <a:pt x="6219" y="7"/>
                      <a:pt x="6209" y="0"/>
                      <a:pt x="6196" y="0"/>
                    </a:cubicBezTo>
                    <a:close/>
                    <a:moveTo>
                      <a:pt x="2046" y="2984"/>
                    </a:moveTo>
                    <a:cubicBezTo>
                      <a:pt x="2045" y="2984"/>
                      <a:pt x="2043" y="2984"/>
                      <a:pt x="2041" y="2985"/>
                    </a:cubicBezTo>
                    <a:cubicBezTo>
                      <a:pt x="2037" y="2994"/>
                      <a:pt x="2036" y="3003"/>
                      <a:pt x="2036" y="3012"/>
                    </a:cubicBezTo>
                    <a:cubicBezTo>
                      <a:pt x="2036" y="3017"/>
                      <a:pt x="2038" y="3020"/>
                      <a:pt x="2040" y="3020"/>
                    </a:cubicBezTo>
                    <a:cubicBezTo>
                      <a:pt x="2043" y="3020"/>
                      <a:pt x="2048" y="3013"/>
                      <a:pt x="2051" y="2997"/>
                    </a:cubicBezTo>
                    <a:cubicBezTo>
                      <a:pt x="2050" y="2986"/>
                      <a:pt x="2050" y="2984"/>
                      <a:pt x="2046" y="298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6" name="Google Shape;12426;p1231"/>
              <p:cNvSpPr/>
              <p:nvPr/>
            </p:nvSpPr>
            <p:spPr>
              <a:xfrm>
                <a:off x="2685995" y="3248224"/>
                <a:ext cx="182283" cy="148991"/>
              </a:xfrm>
              <a:custGeom>
                <a:rect b="b" l="l" r="r" t="t"/>
                <a:pathLst>
                  <a:path extrusionOk="0" h="1450" w="1774">
                    <a:moveTo>
                      <a:pt x="734" y="0"/>
                    </a:moveTo>
                    <a:cubicBezTo>
                      <a:pt x="732" y="0"/>
                      <a:pt x="732" y="3"/>
                      <a:pt x="735" y="13"/>
                    </a:cubicBezTo>
                    <a:lnTo>
                      <a:pt x="741" y="13"/>
                    </a:lnTo>
                    <a:cubicBezTo>
                      <a:pt x="741" y="1"/>
                      <a:pt x="741" y="1"/>
                      <a:pt x="737" y="1"/>
                    </a:cubicBezTo>
                    <a:cubicBezTo>
                      <a:pt x="736" y="0"/>
                      <a:pt x="735" y="0"/>
                      <a:pt x="734" y="0"/>
                    </a:cubicBezTo>
                    <a:close/>
                    <a:moveTo>
                      <a:pt x="102" y="74"/>
                    </a:moveTo>
                    <a:lnTo>
                      <a:pt x="106" y="87"/>
                    </a:lnTo>
                    <a:lnTo>
                      <a:pt x="109" y="87"/>
                    </a:lnTo>
                    <a:cubicBezTo>
                      <a:pt x="109" y="74"/>
                      <a:pt x="109" y="74"/>
                      <a:pt x="106" y="74"/>
                    </a:cubicBezTo>
                    <a:close/>
                    <a:moveTo>
                      <a:pt x="1167" y="79"/>
                    </a:moveTo>
                    <a:cubicBezTo>
                      <a:pt x="1167" y="93"/>
                      <a:pt x="1167" y="106"/>
                      <a:pt x="1164" y="106"/>
                    </a:cubicBezTo>
                    <a:lnTo>
                      <a:pt x="1160" y="106"/>
                    </a:lnTo>
                    <a:cubicBezTo>
                      <a:pt x="1161" y="97"/>
                      <a:pt x="1161" y="88"/>
                      <a:pt x="1164" y="79"/>
                    </a:cubicBezTo>
                    <a:close/>
                    <a:moveTo>
                      <a:pt x="741" y="106"/>
                    </a:moveTo>
                    <a:cubicBezTo>
                      <a:pt x="741" y="111"/>
                      <a:pt x="740" y="112"/>
                      <a:pt x="740" y="112"/>
                    </a:cubicBezTo>
                    <a:cubicBezTo>
                      <a:pt x="740" y="112"/>
                      <a:pt x="739" y="106"/>
                      <a:pt x="741" y="106"/>
                    </a:cubicBezTo>
                    <a:close/>
                    <a:moveTo>
                      <a:pt x="679" y="90"/>
                    </a:moveTo>
                    <a:cubicBezTo>
                      <a:pt x="679" y="99"/>
                      <a:pt x="680" y="108"/>
                      <a:pt x="681" y="117"/>
                    </a:cubicBezTo>
                    <a:cubicBezTo>
                      <a:pt x="685" y="117"/>
                      <a:pt x="685" y="105"/>
                      <a:pt x="685" y="105"/>
                    </a:cubicBezTo>
                    <a:cubicBezTo>
                      <a:pt x="685" y="105"/>
                      <a:pt x="685" y="91"/>
                      <a:pt x="681" y="91"/>
                    </a:cubicBezTo>
                    <a:lnTo>
                      <a:pt x="679" y="90"/>
                    </a:lnTo>
                    <a:close/>
                    <a:moveTo>
                      <a:pt x="648" y="130"/>
                    </a:moveTo>
                    <a:cubicBezTo>
                      <a:pt x="650" y="130"/>
                      <a:pt x="650" y="130"/>
                      <a:pt x="650" y="143"/>
                    </a:cubicBezTo>
                    <a:lnTo>
                      <a:pt x="648" y="143"/>
                    </a:lnTo>
                    <a:lnTo>
                      <a:pt x="644" y="130"/>
                    </a:lnTo>
                    <a:close/>
                    <a:moveTo>
                      <a:pt x="427" y="123"/>
                    </a:moveTo>
                    <a:lnTo>
                      <a:pt x="427" y="136"/>
                    </a:lnTo>
                    <a:lnTo>
                      <a:pt x="423" y="150"/>
                    </a:lnTo>
                    <a:lnTo>
                      <a:pt x="420" y="136"/>
                    </a:lnTo>
                    <a:cubicBezTo>
                      <a:pt x="420" y="123"/>
                      <a:pt x="423" y="123"/>
                      <a:pt x="427" y="123"/>
                    </a:cubicBezTo>
                    <a:close/>
                    <a:moveTo>
                      <a:pt x="512" y="104"/>
                    </a:moveTo>
                    <a:cubicBezTo>
                      <a:pt x="513" y="104"/>
                      <a:pt x="512" y="110"/>
                      <a:pt x="511" y="125"/>
                    </a:cubicBezTo>
                    <a:cubicBezTo>
                      <a:pt x="507" y="139"/>
                      <a:pt x="504" y="152"/>
                      <a:pt x="504" y="152"/>
                    </a:cubicBezTo>
                    <a:cubicBezTo>
                      <a:pt x="501" y="152"/>
                      <a:pt x="504" y="139"/>
                      <a:pt x="507" y="112"/>
                    </a:cubicBezTo>
                    <a:cubicBezTo>
                      <a:pt x="510" y="107"/>
                      <a:pt x="511" y="104"/>
                      <a:pt x="512" y="104"/>
                    </a:cubicBezTo>
                    <a:close/>
                    <a:moveTo>
                      <a:pt x="622" y="124"/>
                    </a:moveTo>
                    <a:cubicBezTo>
                      <a:pt x="624" y="124"/>
                      <a:pt x="624" y="136"/>
                      <a:pt x="622" y="155"/>
                    </a:cubicBezTo>
                    <a:lnTo>
                      <a:pt x="616" y="155"/>
                    </a:lnTo>
                    <a:cubicBezTo>
                      <a:pt x="616" y="142"/>
                      <a:pt x="616" y="129"/>
                      <a:pt x="620" y="129"/>
                    </a:cubicBezTo>
                    <a:cubicBezTo>
                      <a:pt x="620" y="125"/>
                      <a:pt x="621" y="124"/>
                      <a:pt x="622" y="124"/>
                    </a:cubicBezTo>
                    <a:close/>
                    <a:moveTo>
                      <a:pt x="60" y="138"/>
                    </a:moveTo>
                    <a:cubicBezTo>
                      <a:pt x="61" y="138"/>
                      <a:pt x="61" y="138"/>
                      <a:pt x="62" y="139"/>
                    </a:cubicBezTo>
                    <a:cubicBezTo>
                      <a:pt x="65" y="139"/>
                      <a:pt x="65" y="139"/>
                      <a:pt x="65" y="151"/>
                    </a:cubicBezTo>
                    <a:cubicBezTo>
                      <a:pt x="65" y="151"/>
                      <a:pt x="62" y="164"/>
                      <a:pt x="59" y="164"/>
                    </a:cubicBezTo>
                    <a:lnTo>
                      <a:pt x="56" y="151"/>
                    </a:lnTo>
                    <a:cubicBezTo>
                      <a:pt x="56" y="140"/>
                      <a:pt x="58" y="138"/>
                      <a:pt x="60" y="138"/>
                    </a:cubicBezTo>
                    <a:close/>
                    <a:moveTo>
                      <a:pt x="810" y="140"/>
                    </a:moveTo>
                    <a:cubicBezTo>
                      <a:pt x="812" y="140"/>
                      <a:pt x="813" y="146"/>
                      <a:pt x="815" y="161"/>
                    </a:cubicBezTo>
                    <a:cubicBezTo>
                      <a:pt x="815" y="175"/>
                      <a:pt x="815" y="175"/>
                      <a:pt x="812" y="175"/>
                    </a:cubicBezTo>
                    <a:cubicBezTo>
                      <a:pt x="810" y="166"/>
                      <a:pt x="809" y="157"/>
                      <a:pt x="809" y="148"/>
                    </a:cubicBezTo>
                    <a:cubicBezTo>
                      <a:pt x="809" y="143"/>
                      <a:pt x="810" y="140"/>
                      <a:pt x="810" y="140"/>
                    </a:cubicBezTo>
                    <a:close/>
                    <a:moveTo>
                      <a:pt x="837" y="149"/>
                    </a:moveTo>
                    <a:cubicBezTo>
                      <a:pt x="837" y="162"/>
                      <a:pt x="837" y="176"/>
                      <a:pt x="834" y="176"/>
                    </a:cubicBezTo>
                    <a:lnTo>
                      <a:pt x="830" y="162"/>
                    </a:lnTo>
                    <a:lnTo>
                      <a:pt x="834" y="149"/>
                    </a:lnTo>
                    <a:close/>
                    <a:moveTo>
                      <a:pt x="1207" y="160"/>
                    </a:moveTo>
                    <a:cubicBezTo>
                      <a:pt x="1207" y="173"/>
                      <a:pt x="1207" y="187"/>
                      <a:pt x="1204" y="187"/>
                    </a:cubicBezTo>
                    <a:lnTo>
                      <a:pt x="1201" y="173"/>
                    </a:lnTo>
                    <a:lnTo>
                      <a:pt x="1204" y="160"/>
                    </a:lnTo>
                    <a:close/>
                    <a:moveTo>
                      <a:pt x="756" y="173"/>
                    </a:moveTo>
                    <a:cubicBezTo>
                      <a:pt x="757" y="173"/>
                      <a:pt x="758" y="173"/>
                      <a:pt x="760" y="173"/>
                    </a:cubicBezTo>
                    <a:cubicBezTo>
                      <a:pt x="762" y="173"/>
                      <a:pt x="762" y="187"/>
                      <a:pt x="762" y="187"/>
                    </a:cubicBezTo>
                    <a:cubicBezTo>
                      <a:pt x="762" y="191"/>
                      <a:pt x="762" y="192"/>
                      <a:pt x="761" y="192"/>
                    </a:cubicBezTo>
                    <a:cubicBezTo>
                      <a:pt x="760" y="192"/>
                      <a:pt x="759" y="186"/>
                      <a:pt x="756" y="186"/>
                    </a:cubicBezTo>
                    <a:cubicBezTo>
                      <a:pt x="754" y="175"/>
                      <a:pt x="753" y="173"/>
                      <a:pt x="756" y="173"/>
                    </a:cubicBezTo>
                    <a:close/>
                    <a:moveTo>
                      <a:pt x="94" y="139"/>
                    </a:moveTo>
                    <a:cubicBezTo>
                      <a:pt x="95" y="139"/>
                      <a:pt x="96" y="140"/>
                      <a:pt x="97" y="140"/>
                    </a:cubicBezTo>
                    <a:cubicBezTo>
                      <a:pt x="99" y="140"/>
                      <a:pt x="102" y="140"/>
                      <a:pt x="102" y="152"/>
                    </a:cubicBezTo>
                    <a:lnTo>
                      <a:pt x="99" y="152"/>
                    </a:lnTo>
                    <a:cubicBezTo>
                      <a:pt x="99" y="148"/>
                      <a:pt x="99" y="147"/>
                      <a:pt x="99" y="147"/>
                    </a:cubicBezTo>
                    <a:lnTo>
                      <a:pt x="99" y="147"/>
                    </a:lnTo>
                    <a:cubicBezTo>
                      <a:pt x="98" y="147"/>
                      <a:pt x="97" y="156"/>
                      <a:pt x="99" y="166"/>
                    </a:cubicBezTo>
                    <a:lnTo>
                      <a:pt x="99" y="192"/>
                    </a:lnTo>
                    <a:cubicBezTo>
                      <a:pt x="97" y="192"/>
                      <a:pt x="93" y="179"/>
                      <a:pt x="93" y="166"/>
                    </a:cubicBezTo>
                    <a:cubicBezTo>
                      <a:pt x="91" y="143"/>
                      <a:pt x="90" y="139"/>
                      <a:pt x="94" y="139"/>
                    </a:cubicBezTo>
                    <a:close/>
                    <a:moveTo>
                      <a:pt x="535" y="166"/>
                    </a:moveTo>
                    <a:cubicBezTo>
                      <a:pt x="535" y="179"/>
                      <a:pt x="535" y="192"/>
                      <a:pt x="532" y="192"/>
                    </a:cubicBezTo>
                    <a:lnTo>
                      <a:pt x="529" y="192"/>
                    </a:lnTo>
                    <a:cubicBezTo>
                      <a:pt x="529" y="183"/>
                      <a:pt x="530" y="175"/>
                      <a:pt x="532" y="166"/>
                    </a:cubicBezTo>
                    <a:close/>
                    <a:moveTo>
                      <a:pt x="700" y="171"/>
                    </a:moveTo>
                    <a:cubicBezTo>
                      <a:pt x="704" y="171"/>
                      <a:pt x="706" y="171"/>
                      <a:pt x="706" y="185"/>
                    </a:cubicBezTo>
                    <a:cubicBezTo>
                      <a:pt x="706" y="185"/>
                      <a:pt x="706" y="198"/>
                      <a:pt x="704" y="198"/>
                    </a:cubicBezTo>
                    <a:cubicBezTo>
                      <a:pt x="700" y="198"/>
                      <a:pt x="697" y="185"/>
                      <a:pt x="697" y="185"/>
                    </a:cubicBezTo>
                    <a:cubicBezTo>
                      <a:pt x="697" y="171"/>
                      <a:pt x="700" y="171"/>
                      <a:pt x="700" y="171"/>
                    </a:cubicBezTo>
                    <a:close/>
                    <a:moveTo>
                      <a:pt x="442" y="144"/>
                    </a:moveTo>
                    <a:cubicBezTo>
                      <a:pt x="442" y="144"/>
                      <a:pt x="442" y="151"/>
                      <a:pt x="442" y="163"/>
                    </a:cubicBezTo>
                    <a:cubicBezTo>
                      <a:pt x="442" y="177"/>
                      <a:pt x="441" y="190"/>
                      <a:pt x="436" y="203"/>
                    </a:cubicBezTo>
                    <a:lnTo>
                      <a:pt x="429" y="203"/>
                    </a:lnTo>
                    <a:lnTo>
                      <a:pt x="436" y="176"/>
                    </a:lnTo>
                    <a:cubicBezTo>
                      <a:pt x="439" y="154"/>
                      <a:pt x="441" y="144"/>
                      <a:pt x="442" y="144"/>
                    </a:cubicBezTo>
                    <a:close/>
                    <a:moveTo>
                      <a:pt x="1039" y="181"/>
                    </a:moveTo>
                    <a:cubicBezTo>
                      <a:pt x="1039" y="195"/>
                      <a:pt x="1039" y="208"/>
                      <a:pt x="1036" y="208"/>
                    </a:cubicBezTo>
                    <a:lnTo>
                      <a:pt x="1033" y="195"/>
                    </a:lnTo>
                    <a:lnTo>
                      <a:pt x="1036" y="181"/>
                    </a:lnTo>
                    <a:close/>
                    <a:moveTo>
                      <a:pt x="1471" y="180"/>
                    </a:moveTo>
                    <a:cubicBezTo>
                      <a:pt x="1471" y="180"/>
                      <a:pt x="1472" y="180"/>
                      <a:pt x="1472" y="181"/>
                    </a:cubicBezTo>
                    <a:cubicBezTo>
                      <a:pt x="1473" y="189"/>
                      <a:pt x="1473" y="189"/>
                      <a:pt x="1461" y="201"/>
                    </a:cubicBezTo>
                    <a:cubicBezTo>
                      <a:pt x="1456" y="207"/>
                      <a:pt x="1453" y="208"/>
                      <a:pt x="1451" y="208"/>
                    </a:cubicBezTo>
                    <a:cubicBezTo>
                      <a:pt x="1449" y="208"/>
                      <a:pt x="1449" y="205"/>
                      <a:pt x="1449" y="203"/>
                    </a:cubicBezTo>
                    <a:cubicBezTo>
                      <a:pt x="1458" y="189"/>
                      <a:pt x="1467" y="180"/>
                      <a:pt x="1471" y="180"/>
                    </a:cubicBezTo>
                    <a:close/>
                    <a:moveTo>
                      <a:pt x="277" y="185"/>
                    </a:moveTo>
                    <a:cubicBezTo>
                      <a:pt x="280" y="185"/>
                      <a:pt x="280" y="198"/>
                      <a:pt x="274" y="210"/>
                    </a:cubicBezTo>
                    <a:lnTo>
                      <a:pt x="267" y="210"/>
                    </a:lnTo>
                    <a:cubicBezTo>
                      <a:pt x="267" y="197"/>
                      <a:pt x="274" y="185"/>
                      <a:pt x="277" y="185"/>
                    </a:cubicBezTo>
                    <a:close/>
                    <a:moveTo>
                      <a:pt x="1111" y="171"/>
                    </a:moveTo>
                    <a:cubicBezTo>
                      <a:pt x="1114" y="171"/>
                      <a:pt x="1114" y="171"/>
                      <a:pt x="1114" y="183"/>
                    </a:cubicBezTo>
                    <a:cubicBezTo>
                      <a:pt x="1114" y="192"/>
                      <a:pt x="1113" y="201"/>
                      <a:pt x="1111" y="210"/>
                    </a:cubicBezTo>
                    <a:cubicBezTo>
                      <a:pt x="1108" y="210"/>
                      <a:pt x="1111" y="183"/>
                      <a:pt x="1111" y="171"/>
                    </a:cubicBezTo>
                    <a:close/>
                    <a:moveTo>
                      <a:pt x="597" y="208"/>
                    </a:moveTo>
                    <a:cubicBezTo>
                      <a:pt x="597" y="208"/>
                      <a:pt x="597" y="208"/>
                      <a:pt x="597" y="208"/>
                    </a:cubicBezTo>
                    <a:lnTo>
                      <a:pt x="597" y="220"/>
                    </a:lnTo>
                    <a:cubicBezTo>
                      <a:pt x="596" y="220"/>
                      <a:pt x="594" y="226"/>
                      <a:pt x="592" y="226"/>
                    </a:cubicBezTo>
                    <a:cubicBezTo>
                      <a:pt x="592" y="226"/>
                      <a:pt x="591" y="225"/>
                      <a:pt x="591" y="220"/>
                    </a:cubicBezTo>
                    <a:cubicBezTo>
                      <a:pt x="588" y="220"/>
                      <a:pt x="593" y="208"/>
                      <a:pt x="597" y="208"/>
                    </a:cubicBezTo>
                    <a:close/>
                    <a:moveTo>
                      <a:pt x="291" y="206"/>
                    </a:moveTo>
                    <a:cubicBezTo>
                      <a:pt x="288" y="206"/>
                      <a:pt x="286" y="215"/>
                      <a:pt x="286" y="225"/>
                    </a:cubicBezTo>
                    <a:cubicBezTo>
                      <a:pt x="286" y="237"/>
                      <a:pt x="290" y="237"/>
                      <a:pt x="295" y="238"/>
                    </a:cubicBezTo>
                    <a:cubicBezTo>
                      <a:pt x="299" y="238"/>
                      <a:pt x="302" y="225"/>
                      <a:pt x="302" y="225"/>
                    </a:cubicBezTo>
                    <a:cubicBezTo>
                      <a:pt x="302" y="212"/>
                      <a:pt x="299" y="212"/>
                      <a:pt x="295" y="212"/>
                    </a:cubicBezTo>
                    <a:cubicBezTo>
                      <a:pt x="294" y="208"/>
                      <a:pt x="292" y="206"/>
                      <a:pt x="291" y="206"/>
                    </a:cubicBezTo>
                    <a:close/>
                    <a:moveTo>
                      <a:pt x="1506" y="341"/>
                    </a:moveTo>
                    <a:lnTo>
                      <a:pt x="1506" y="345"/>
                    </a:lnTo>
                    <a:cubicBezTo>
                      <a:pt x="1496" y="349"/>
                      <a:pt x="1486" y="353"/>
                      <a:pt x="1483" y="353"/>
                    </a:cubicBezTo>
                    <a:cubicBezTo>
                      <a:pt x="1482" y="353"/>
                      <a:pt x="1481" y="352"/>
                      <a:pt x="1481" y="352"/>
                    </a:cubicBezTo>
                    <a:lnTo>
                      <a:pt x="1480" y="347"/>
                    </a:lnTo>
                    <a:cubicBezTo>
                      <a:pt x="1488" y="344"/>
                      <a:pt x="1497" y="342"/>
                      <a:pt x="1506" y="341"/>
                    </a:cubicBezTo>
                    <a:close/>
                    <a:moveTo>
                      <a:pt x="53" y="336"/>
                    </a:moveTo>
                    <a:cubicBezTo>
                      <a:pt x="51" y="345"/>
                      <a:pt x="50" y="354"/>
                      <a:pt x="50" y="363"/>
                    </a:cubicBezTo>
                    <a:lnTo>
                      <a:pt x="53" y="363"/>
                    </a:lnTo>
                    <a:cubicBezTo>
                      <a:pt x="56" y="363"/>
                      <a:pt x="56" y="349"/>
                      <a:pt x="56" y="336"/>
                    </a:cubicBezTo>
                    <a:close/>
                    <a:moveTo>
                      <a:pt x="741" y="437"/>
                    </a:moveTo>
                    <a:cubicBezTo>
                      <a:pt x="738" y="446"/>
                      <a:pt x="737" y="455"/>
                      <a:pt x="737" y="464"/>
                    </a:cubicBezTo>
                    <a:cubicBezTo>
                      <a:pt x="737" y="469"/>
                      <a:pt x="738" y="472"/>
                      <a:pt x="739" y="472"/>
                    </a:cubicBezTo>
                    <a:cubicBezTo>
                      <a:pt x="740" y="472"/>
                      <a:pt x="742" y="466"/>
                      <a:pt x="743" y="450"/>
                    </a:cubicBezTo>
                    <a:cubicBezTo>
                      <a:pt x="743" y="437"/>
                      <a:pt x="743" y="437"/>
                      <a:pt x="741" y="437"/>
                    </a:cubicBezTo>
                    <a:close/>
                    <a:moveTo>
                      <a:pt x="1613" y="607"/>
                    </a:moveTo>
                    <a:cubicBezTo>
                      <a:pt x="1619" y="607"/>
                      <a:pt x="1619" y="609"/>
                      <a:pt x="1619" y="609"/>
                    </a:cubicBezTo>
                    <a:cubicBezTo>
                      <a:pt x="1620" y="612"/>
                      <a:pt x="1620" y="612"/>
                      <a:pt x="1607" y="613"/>
                    </a:cubicBezTo>
                    <a:cubicBezTo>
                      <a:pt x="1607" y="613"/>
                      <a:pt x="1601" y="614"/>
                      <a:pt x="1597" y="614"/>
                    </a:cubicBezTo>
                    <a:cubicBezTo>
                      <a:pt x="1595" y="614"/>
                      <a:pt x="1593" y="614"/>
                      <a:pt x="1593" y="613"/>
                    </a:cubicBezTo>
                    <a:lnTo>
                      <a:pt x="1606" y="608"/>
                    </a:lnTo>
                    <a:cubicBezTo>
                      <a:pt x="1609" y="607"/>
                      <a:pt x="1611" y="607"/>
                      <a:pt x="1613" y="607"/>
                    </a:cubicBezTo>
                    <a:close/>
                    <a:moveTo>
                      <a:pt x="1624" y="642"/>
                    </a:moveTo>
                    <a:lnTo>
                      <a:pt x="1637" y="643"/>
                    </a:lnTo>
                    <a:lnTo>
                      <a:pt x="1637" y="647"/>
                    </a:lnTo>
                    <a:cubicBezTo>
                      <a:pt x="1629" y="648"/>
                      <a:pt x="1621" y="650"/>
                      <a:pt x="1616" y="650"/>
                    </a:cubicBezTo>
                    <a:cubicBezTo>
                      <a:pt x="1613" y="650"/>
                      <a:pt x="1611" y="649"/>
                      <a:pt x="1611" y="648"/>
                    </a:cubicBezTo>
                    <a:lnTo>
                      <a:pt x="1624" y="642"/>
                    </a:lnTo>
                    <a:close/>
                    <a:moveTo>
                      <a:pt x="1540" y="679"/>
                    </a:moveTo>
                    <a:cubicBezTo>
                      <a:pt x="1542" y="679"/>
                      <a:pt x="1544" y="679"/>
                      <a:pt x="1548" y="679"/>
                    </a:cubicBezTo>
                    <a:cubicBezTo>
                      <a:pt x="1562" y="680"/>
                      <a:pt x="1562" y="684"/>
                      <a:pt x="1548" y="686"/>
                    </a:cubicBezTo>
                    <a:cubicBezTo>
                      <a:pt x="1543" y="686"/>
                      <a:pt x="1540" y="687"/>
                      <a:pt x="1538" y="687"/>
                    </a:cubicBezTo>
                    <a:cubicBezTo>
                      <a:pt x="1536" y="687"/>
                      <a:pt x="1536" y="686"/>
                      <a:pt x="1535" y="685"/>
                    </a:cubicBezTo>
                    <a:cubicBezTo>
                      <a:pt x="1535" y="680"/>
                      <a:pt x="1535" y="679"/>
                      <a:pt x="1540" y="679"/>
                    </a:cubicBezTo>
                    <a:close/>
                    <a:moveTo>
                      <a:pt x="1492" y="704"/>
                    </a:moveTo>
                    <a:cubicBezTo>
                      <a:pt x="1489" y="704"/>
                      <a:pt x="1487" y="705"/>
                      <a:pt x="1484" y="705"/>
                    </a:cubicBezTo>
                    <a:cubicBezTo>
                      <a:pt x="1483" y="705"/>
                      <a:pt x="1482" y="706"/>
                      <a:pt x="1482" y="706"/>
                    </a:cubicBezTo>
                    <a:lnTo>
                      <a:pt x="1482" y="706"/>
                    </a:lnTo>
                    <a:cubicBezTo>
                      <a:pt x="1484" y="706"/>
                      <a:pt x="1487" y="705"/>
                      <a:pt x="1492" y="704"/>
                    </a:cubicBezTo>
                    <a:close/>
                    <a:moveTo>
                      <a:pt x="1482" y="706"/>
                    </a:moveTo>
                    <a:cubicBezTo>
                      <a:pt x="1478" y="707"/>
                      <a:pt x="1476" y="708"/>
                      <a:pt x="1476" y="708"/>
                    </a:cubicBezTo>
                    <a:cubicBezTo>
                      <a:pt x="1477" y="708"/>
                      <a:pt x="1479" y="707"/>
                      <a:pt x="1482" y="706"/>
                    </a:cubicBezTo>
                    <a:close/>
                    <a:moveTo>
                      <a:pt x="1551" y="701"/>
                    </a:moveTo>
                    <a:lnTo>
                      <a:pt x="1551" y="704"/>
                    </a:lnTo>
                    <a:cubicBezTo>
                      <a:pt x="1552" y="707"/>
                      <a:pt x="1552" y="707"/>
                      <a:pt x="1538" y="710"/>
                    </a:cubicBezTo>
                    <a:lnTo>
                      <a:pt x="1538" y="706"/>
                    </a:lnTo>
                    <a:lnTo>
                      <a:pt x="1551" y="701"/>
                    </a:lnTo>
                    <a:close/>
                    <a:moveTo>
                      <a:pt x="1528" y="730"/>
                    </a:moveTo>
                    <a:cubicBezTo>
                      <a:pt x="1528" y="731"/>
                      <a:pt x="1530" y="732"/>
                      <a:pt x="1532" y="732"/>
                    </a:cubicBezTo>
                    <a:cubicBezTo>
                      <a:pt x="1535" y="732"/>
                      <a:pt x="1536" y="730"/>
                      <a:pt x="1528" y="730"/>
                    </a:cubicBezTo>
                    <a:close/>
                    <a:moveTo>
                      <a:pt x="1554" y="732"/>
                    </a:moveTo>
                    <a:lnTo>
                      <a:pt x="1555" y="735"/>
                    </a:lnTo>
                    <a:cubicBezTo>
                      <a:pt x="1555" y="738"/>
                      <a:pt x="1555" y="738"/>
                      <a:pt x="1542" y="740"/>
                    </a:cubicBezTo>
                    <a:lnTo>
                      <a:pt x="1542" y="737"/>
                    </a:lnTo>
                    <a:lnTo>
                      <a:pt x="1554" y="732"/>
                    </a:lnTo>
                    <a:close/>
                    <a:moveTo>
                      <a:pt x="1584" y="759"/>
                    </a:moveTo>
                    <a:lnTo>
                      <a:pt x="1584" y="762"/>
                    </a:lnTo>
                    <a:cubicBezTo>
                      <a:pt x="1585" y="765"/>
                      <a:pt x="1572" y="767"/>
                      <a:pt x="1572" y="767"/>
                    </a:cubicBezTo>
                    <a:cubicBezTo>
                      <a:pt x="1572" y="767"/>
                      <a:pt x="1568" y="768"/>
                      <a:pt x="1564" y="768"/>
                    </a:cubicBezTo>
                    <a:cubicBezTo>
                      <a:pt x="1561" y="768"/>
                      <a:pt x="1558" y="767"/>
                      <a:pt x="1558" y="766"/>
                    </a:cubicBezTo>
                    <a:cubicBezTo>
                      <a:pt x="1567" y="762"/>
                      <a:pt x="1575" y="760"/>
                      <a:pt x="1584" y="759"/>
                    </a:cubicBezTo>
                    <a:close/>
                    <a:moveTo>
                      <a:pt x="1587" y="885"/>
                    </a:moveTo>
                    <a:cubicBezTo>
                      <a:pt x="1600" y="886"/>
                      <a:pt x="1613" y="887"/>
                      <a:pt x="1600" y="888"/>
                    </a:cubicBezTo>
                    <a:cubicBezTo>
                      <a:pt x="1595" y="889"/>
                      <a:pt x="1590" y="890"/>
                      <a:pt x="1585" y="890"/>
                    </a:cubicBezTo>
                    <a:cubicBezTo>
                      <a:pt x="1581" y="890"/>
                      <a:pt x="1578" y="890"/>
                      <a:pt x="1574" y="889"/>
                    </a:cubicBezTo>
                    <a:cubicBezTo>
                      <a:pt x="1574" y="889"/>
                      <a:pt x="1561" y="888"/>
                      <a:pt x="1573" y="886"/>
                    </a:cubicBezTo>
                    <a:lnTo>
                      <a:pt x="1573" y="886"/>
                    </a:lnTo>
                    <a:lnTo>
                      <a:pt x="1573" y="887"/>
                    </a:lnTo>
                    <a:lnTo>
                      <a:pt x="1587" y="885"/>
                    </a:lnTo>
                    <a:close/>
                    <a:moveTo>
                      <a:pt x="1651" y="981"/>
                    </a:moveTo>
                    <a:cubicBezTo>
                      <a:pt x="1656" y="981"/>
                      <a:pt x="1661" y="981"/>
                      <a:pt x="1665" y="982"/>
                    </a:cubicBezTo>
                    <a:cubicBezTo>
                      <a:pt x="1665" y="986"/>
                      <a:pt x="1665" y="986"/>
                      <a:pt x="1653" y="988"/>
                    </a:cubicBezTo>
                    <a:cubicBezTo>
                      <a:pt x="1648" y="989"/>
                      <a:pt x="1643" y="989"/>
                      <a:pt x="1639" y="989"/>
                    </a:cubicBezTo>
                    <a:cubicBezTo>
                      <a:pt x="1631" y="989"/>
                      <a:pt x="1626" y="988"/>
                      <a:pt x="1626" y="986"/>
                    </a:cubicBezTo>
                    <a:cubicBezTo>
                      <a:pt x="1625" y="983"/>
                      <a:pt x="1638" y="981"/>
                      <a:pt x="1651" y="981"/>
                    </a:cubicBezTo>
                    <a:close/>
                    <a:moveTo>
                      <a:pt x="1726" y="1411"/>
                    </a:moveTo>
                    <a:cubicBezTo>
                      <a:pt x="1729" y="1411"/>
                      <a:pt x="1731" y="1412"/>
                      <a:pt x="1731" y="1413"/>
                    </a:cubicBezTo>
                    <a:cubicBezTo>
                      <a:pt x="1753" y="1415"/>
                      <a:pt x="1740" y="1418"/>
                      <a:pt x="1720" y="1418"/>
                    </a:cubicBezTo>
                    <a:cubicBezTo>
                      <a:pt x="1716" y="1418"/>
                      <a:pt x="1711" y="1418"/>
                      <a:pt x="1705" y="1417"/>
                    </a:cubicBezTo>
                    <a:cubicBezTo>
                      <a:pt x="1678" y="1417"/>
                      <a:pt x="1678" y="1417"/>
                      <a:pt x="1704" y="1414"/>
                    </a:cubicBezTo>
                    <a:cubicBezTo>
                      <a:pt x="1713" y="1413"/>
                      <a:pt x="1721" y="1411"/>
                      <a:pt x="1726" y="1411"/>
                    </a:cubicBezTo>
                    <a:close/>
                    <a:moveTo>
                      <a:pt x="791" y="33"/>
                    </a:moveTo>
                    <a:cubicBezTo>
                      <a:pt x="790" y="33"/>
                      <a:pt x="789" y="40"/>
                      <a:pt x="791" y="56"/>
                    </a:cubicBezTo>
                    <a:cubicBezTo>
                      <a:pt x="791" y="81"/>
                      <a:pt x="791" y="81"/>
                      <a:pt x="784" y="81"/>
                    </a:cubicBezTo>
                    <a:cubicBezTo>
                      <a:pt x="781" y="81"/>
                      <a:pt x="779" y="81"/>
                      <a:pt x="779" y="68"/>
                    </a:cubicBezTo>
                    <a:cubicBezTo>
                      <a:pt x="779" y="54"/>
                      <a:pt x="779" y="54"/>
                      <a:pt x="772" y="54"/>
                    </a:cubicBezTo>
                    <a:cubicBezTo>
                      <a:pt x="763" y="54"/>
                      <a:pt x="753" y="94"/>
                      <a:pt x="751" y="120"/>
                    </a:cubicBezTo>
                    <a:cubicBezTo>
                      <a:pt x="751" y="133"/>
                      <a:pt x="751" y="140"/>
                      <a:pt x="750" y="140"/>
                    </a:cubicBezTo>
                    <a:cubicBezTo>
                      <a:pt x="750" y="140"/>
                      <a:pt x="749" y="133"/>
                      <a:pt x="747" y="120"/>
                    </a:cubicBezTo>
                    <a:cubicBezTo>
                      <a:pt x="747" y="107"/>
                      <a:pt x="744" y="106"/>
                      <a:pt x="741" y="106"/>
                    </a:cubicBezTo>
                    <a:cubicBezTo>
                      <a:pt x="741" y="94"/>
                      <a:pt x="744" y="94"/>
                      <a:pt x="747" y="94"/>
                    </a:cubicBezTo>
                    <a:lnTo>
                      <a:pt x="747" y="80"/>
                    </a:lnTo>
                    <a:cubicBezTo>
                      <a:pt x="746" y="67"/>
                      <a:pt x="744" y="60"/>
                      <a:pt x="743" y="60"/>
                    </a:cubicBezTo>
                    <a:cubicBezTo>
                      <a:pt x="741" y="60"/>
                      <a:pt x="740" y="67"/>
                      <a:pt x="738" y="80"/>
                    </a:cubicBezTo>
                    <a:cubicBezTo>
                      <a:pt x="737" y="86"/>
                      <a:pt x="736" y="89"/>
                      <a:pt x="735" y="89"/>
                    </a:cubicBezTo>
                    <a:cubicBezTo>
                      <a:pt x="734" y="89"/>
                      <a:pt x="733" y="86"/>
                      <a:pt x="732" y="79"/>
                    </a:cubicBezTo>
                    <a:cubicBezTo>
                      <a:pt x="729" y="70"/>
                      <a:pt x="727" y="61"/>
                      <a:pt x="726" y="61"/>
                    </a:cubicBezTo>
                    <a:cubicBezTo>
                      <a:pt x="725" y="61"/>
                      <a:pt x="725" y="63"/>
                      <a:pt x="725" y="67"/>
                    </a:cubicBezTo>
                    <a:cubicBezTo>
                      <a:pt x="725" y="67"/>
                      <a:pt x="719" y="66"/>
                      <a:pt x="716" y="52"/>
                    </a:cubicBezTo>
                    <a:cubicBezTo>
                      <a:pt x="710" y="52"/>
                      <a:pt x="707" y="52"/>
                      <a:pt x="707" y="66"/>
                    </a:cubicBezTo>
                    <a:cubicBezTo>
                      <a:pt x="707" y="79"/>
                      <a:pt x="704" y="79"/>
                      <a:pt x="700" y="79"/>
                    </a:cubicBezTo>
                    <a:cubicBezTo>
                      <a:pt x="700" y="79"/>
                      <a:pt x="699" y="79"/>
                      <a:pt x="699" y="79"/>
                    </a:cubicBezTo>
                    <a:cubicBezTo>
                      <a:pt x="696" y="79"/>
                      <a:pt x="695" y="80"/>
                      <a:pt x="695" y="91"/>
                    </a:cubicBezTo>
                    <a:cubicBezTo>
                      <a:pt x="695" y="105"/>
                      <a:pt x="691" y="118"/>
                      <a:pt x="685" y="118"/>
                    </a:cubicBezTo>
                    <a:cubicBezTo>
                      <a:pt x="682" y="123"/>
                      <a:pt x="681" y="126"/>
                      <a:pt x="680" y="126"/>
                    </a:cubicBezTo>
                    <a:cubicBezTo>
                      <a:pt x="678" y="126"/>
                      <a:pt x="678" y="120"/>
                      <a:pt x="676" y="105"/>
                    </a:cubicBezTo>
                    <a:cubicBezTo>
                      <a:pt x="676" y="91"/>
                      <a:pt x="672" y="91"/>
                      <a:pt x="669" y="91"/>
                    </a:cubicBezTo>
                    <a:cubicBezTo>
                      <a:pt x="669" y="91"/>
                      <a:pt x="667" y="90"/>
                      <a:pt x="663" y="78"/>
                    </a:cubicBezTo>
                    <a:cubicBezTo>
                      <a:pt x="662" y="74"/>
                      <a:pt x="662" y="72"/>
                      <a:pt x="661" y="72"/>
                    </a:cubicBezTo>
                    <a:cubicBezTo>
                      <a:pt x="660" y="72"/>
                      <a:pt x="660" y="82"/>
                      <a:pt x="660" y="90"/>
                    </a:cubicBezTo>
                    <a:lnTo>
                      <a:pt x="660" y="117"/>
                    </a:lnTo>
                    <a:cubicBezTo>
                      <a:pt x="657" y="117"/>
                      <a:pt x="654" y="90"/>
                      <a:pt x="654" y="77"/>
                    </a:cubicBezTo>
                    <a:cubicBezTo>
                      <a:pt x="653" y="64"/>
                      <a:pt x="652" y="58"/>
                      <a:pt x="651" y="58"/>
                    </a:cubicBezTo>
                    <a:cubicBezTo>
                      <a:pt x="651" y="58"/>
                      <a:pt x="651" y="64"/>
                      <a:pt x="651" y="77"/>
                    </a:cubicBezTo>
                    <a:cubicBezTo>
                      <a:pt x="651" y="86"/>
                      <a:pt x="649" y="96"/>
                      <a:pt x="646" y="96"/>
                    </a:cubicBezTo>
                    <a:cubicBezTo>
                      <a:pt x="645" y="96"/>
                      <a:pt x="644" y="94"/>
                      <a:pt x="642" y="90"/>
                    </a:cubicBezTo>
                    <a:cubicBezTo>
                      <a:pt x="635" y="90"/>
                      <a:pt x="629" y="89"/>
                      <a:pt x="629" y="77"/>
                    </a:cubicBezTo>
                    <a:cubicBezTo>
                      <a:pt x="628" y="72"/>
                      <a:pt x="627" y="71"/>
                      <a:pt x="626" y="71"/>
                    </a:cubicBezTo>
                    <a:cubicBezTo>
                      <a:pt x="624" y="71"/>
                      <a:pt x="623" y="76"/>
                      <a:pt x="623" y="76"/>
                    </a:cubicBezTo>
                    <a:cubicBezTo>
                      <a:pt x="621" y="83"/>
                      <a:pt x="620" y="86"/>
                      <a:pt x="617" y="86"/>
                    </a:cubicBezTo>
                    <a:cubicBezTo>
                      <a:pt x="615" y="86"/>
                      <a:pt x="612" y="83"/>
                      <a:pt x="607" y="76"/>
                    </a:cubicBezTo>
                    <a:cubicBezTo>
                      <a:pt x="599" y="62"/>
                      <a:pt x="595" y="56"/>
                      <a:pt x="593" y="56"/>
                    </a:cubicBezTo>
                    <a:cubicBezTo>
                      <a:pt x="591" y="56"/>
                      <a:pt x="591" y="62"/>
                      <a:pt x="591" y="76"/>
                    </a:cubicBezTo>
                    <a:cubicBezTo>
                      <a:pt x="591" y="83"/>
                      <a:pt x="591" y="91"/>
                      <a:pt x="591" y="91"/>
                    </a:cubicBezTo>
                    <a:cubicBezTo>
                      <a:pt x="590" y="91"/>
                      <a:pt x="590" y="87"/>
                      <a:pt x="588" y="76"/>
                    </a:cubicBezTo>
                    <a:cubicBezTo>
                      <a:pt x="587" y="72"/>
                      <a:pt x="587" y="70"/>
                      <a:pt x="586" y="70"/>
                    </a:cubicBezTo>
                    <a:cubicBezTo>
                      <a:pt x="584" y="70"/>
                      <a:pt x="580" y="79"/>
                      <a:pt x="576" y="88"/>
                    </a:cubicBezTo>
                    <a:cubicBezTo>
                      <a:pt x="574" y="106"/>
                      <a:pt x="572" y="123"/>
                      <a:pt x="572" y="141"/>
                    </a:cubicBezTo>
                    <a:cubicBezTo>
                      <a:pt x="572" y="157"/>
                      <a:pt x="572" y="163"/>
                      <a:pt x="571" y="163"/>
                    </a:cubicBezTo>
                    <a:cubicBezTo>
                      <a:pt x="570" y="163"/>
                      <a:pt x="569" y="160"/>
                      <a:pt x="567" y="154"/>
                    </a:cubicBezTo>
                    <a:cubicBezTo>
                      <a:pt x="563" y="154"/>
                      <a:pt x="560" y="141"/>
                      <a:pt x="560" y="127"/>
                    </a:cubicBezTo>
                    <a:cubicBezTo>
                      <a:pt x="560" y="114"/>
                      <a:pt x="563" y="114"/>
                      <a:pt x="563" y="114"/>
                    </a:cubicBezTo>
                    <a:lnTo>
                      <a:pt x="567" y="114"/>
                    </a:lnTo>
                    <a:cubicBezTo>
                      <a:pt x="567" y="102"/>
                      <a:pt x="567" y="88"/>
                      <a:pt x="560" y="88"/>
                    </a:cubicBezTo>
                    <a:cubicBezTo>
                      <a:pt x="559" y="81"/>
                      <a:pt x="557" y="78"/>
                      <a:pt x="556" y="78"/>
                    </a:cubicBezTo>
                    <a:cubicBezTo>
                      <a:pt x="555" y="78"/>
                      <a:pt x="554" y="81"/>
                      <a:pt x="554" y="87"/>
                    </a:cubicBezTo>
                    <a:cubicBezTo>
                      <a:pt x="551" y="75"/>
                      <a:pt x="545" y="74"/>
                      <a:pt x="539" y="74"/>
                    </a:cubicBezTo>
                    <a:cubicBezTo>
                      <a:pt x="538" y="74"/>
                      <a:pt x="537" y="74"/>
                      <a:pt x="537" y="74"/>
                    </a:cubicBezTo>
                    <a:cubicBezTo>
                      <a:pt x="528" y="74"/>
                      <a:pt x="522" y="68"/>
                      <a:pt x="520" y="60"/>
                    </a:cubicBezTo>
                    <a:cubicBezTo>
                      <a:pt x="514" y="60"/>
                      <a:pt x="511" y="60"/>
                      <a:pt x="511" y="72"/>
                    </a:cubicBezTo>
                    <a:cubicBezTo>
                      <a:pt x="511" y="88"/>
                      <a:pt x="510" y="95"/>
                      <a:pt x="509" y="95"/>
                    </a:cubicBezTo>
                    <a:cubicBezTo>
                      <a:pt x="508" y="95"/>
                      <a:pt x="507" y="91"/>
                      <a:pt x="507" y="86"/>
                    </a:cubicBezTo>
                    <a:cubicBezTo>
                      <a:pt x="506" y="69"/>
                      <a:pt x="490" y="57"/>
                      <a:pt x="477" y="57"/>
                    </a:cubicBezTo>
                    <a:cubicBezTo>
                      <a:pt x="469" y="57"/>
                      <a:pt x="463" y="62"/>
                      <a:pt x="461" y="71"/>
                    </a:cubicBezTo>
                    <a:lnTo>
                      <a:pt x="455" y="71"/>
                    </a:lnTo>
                    <a:cubicBezTo>
                      <a:pt x="452" y="64"/>
                      <a:pt x="445" y="61"/>
                      <a:pt x="439" y="61"/>
                    </a:cubicBezTo>
                    <a:cubicBezTo>
                      <a:pt x="433" y="61"/>
                      <a:pt x="428" y="64"/>
                      <a:pt x="427" y="70"/>
                    </a:cubicBezTo>
                    <a:lnTo>
                      <a:pt x="418" y="70"/>
                    </a:lnTo>
                    <a:cubicBezTo>
                      <a:pt x="414" y="63"/>
                      <a:pt x="412" y="60"/>
                      <a:pt x="410" y="60"/>
                    </a:cubicBezTo>
                    <a:cubicBezTo>
                      <a:pt x="408" y="60"/>
                      <a:pt x="406" y="63"/>
                      <a:pt x="405" y="70"/>
                    </a:cubicBezTo>
                    <a:cubicBezTo>
                      <a:pt x="403" y="79"/>
                      <a:pt x="402" y="88"/>
                      <a:pt x="402" y="88"/>
                    </a:cubicBezTo>
                    <a:cubicBezTo>
                      <a:pt x="402" y="88"/>
                      <a:pt x="402" y="86"/>
                      <a:pt x="402" y="83"/>
                    </a:cubicBezTo>
                    <a:cubicBezTo>
                      <a:pt x="402" y="69"/>
                      <a:pt x="395" y="69"/>
                      <a:pt x="383" y="69"/>
                    </a:cubicBezTo>
                    <a:cubicBezTo>
                      <a:pt x="371" y="69"/>
                      <a:pt x="371" y="69"/>
                      <a:pt x="374" y="81"/>
                    </a:cubicBezTo>
                    <a:cubicBezTo>
                      <a:pt x="370" y="85"/>
                      <a:pt x="368" y="87"/>
                      <a:pt x="366" y="87"/>
                    </a:cubicBezTo>
                    <a:cubicBezTo>
                      <a:pt x="362" y="87"/>
                      <a:pt x="362" y="77"/>
                      <a:pt x="362" y="68"/>
                    </a:cubicBezTo>
                    <a:cubicBezTo>
                      <a:pt x="363" y="56"/>
                      <a:pt x="363" y="50"/>
                      <a:pt x="361" y="50"/>
                    </a:cubicBezTo>
                    <a:cubicBezTo>
                      <a:pt x="360" y="50"/>
                      <a:pt x="357" y="60"/>
                      <a:pt x="355" y="81"/>
                    </a:cubicBezTo>
                    <a:cubicBezTo>
                      <a:pt x="353" y="96"/>
                      <a:pt x="351" y="103"/>
                      <a:pt x="349" y="103"/>
                    </a:cubicBezTo>
                    <a:cubicBezTo>
                      <a:pt x="347" y="103"/>
                      <a:pt x="346" y="99"/>
                      <a:pt x="346" y="94"/>
                    </a:cubicBezTo>
                    <a:cubicBezTo>
                      <a:pt x="346" y="81"/>
                      <a:pt x="349" y="81"/>
                      <a:pt x="353" y="81"/>
                    </a:cubicBezTo>
                    <a:lnTo>
                      <a:pt x="353" y="54"/>
                    </a:lnTo>
                    <a:cubicBezTo>
                      <a:pt x="349" y="54"/>
                      <a:pt x="349" y="54"/>
                      <a:pt x="346" y="68"/>
                    </a:cubicBezTo>
                    <a:cubicBezTo>
                      <a:pt x="346" y="68"/>
                      <a:pt x="342" y="68"/>
                      <a:pt x="339" y="81"/>
                    </a:cubicBezTo>
                    <a:cubicBezTo>
                      <a:pt x="337" y="94"/>
                      <a:pt x="337" y="107"/>
                      <a:pt x="339" y="121"/>
                    </a:cubicBezTo>
                    <a:cubicBezTo>
                      <a:pt x="342" y="134"/>
                      <a:pt x="339" y="134"/>
                      <a:pt x="337" y="134"/>
                    </a:cubicBezTo>
                    <a:cubicBezTo>
                      <a:pt x="331" y="121"/>
                      <a:pt x="330" y="107"/>
                      <a:pt x="333" y="94"/>
                    </a:cubicBezTo>
                    <a:cubicBezTo>
                      <a:pt x="337" y="94"/>
                      <a:pt x="337" y="80"/>
                      <a:pt x="337" y="68"/>
                    </a:cubicBezTo>
                    <a:cubicBezTo>
                      <a:pt x="337" y="65"/>
                      <a:pt x="336" y="64"/>
                      <a:pt x="335" y="64"/>
                    </a:cubicBezTo>
                    <a:cubicBezTo>
                      <a:pt x="331" y="64"/>
                      <a:pt x="321" y="85"/>
                      <a:pt x="318" y="107"/>
                    </a:cubicBezTo>
                    <a:lnTo>
                      <a:pt x="318" y="94"/>
                    </a:lnTo>
                    <a:cubicBezTo>
                      <a:pt x="318" y="80"/>
                      <a:pt x="311" y="80"/>
                      <a:pt x="305" y="80"/>
                    </a:cubicBezTo>
                    <a:cubicBezTo>
                      <a:pt x="304" y="80"/>
                      <a:pt x="303" y="80"/>
                      <a:pt x="302" y="80"/>
                    </a:cubicBezTo>
                    <a:cubicBezTo>
                      <a:pt x="298" y="80"/>
                      <a:pt x="296" y="82"/>
                      <a:pt x="296" y="93"/>
                    </a:cubicBezTo>
                    <a:cubicBezTo>
                      <a:pt x="296" y="106"/>
                      <a:pt x="296" y="120"/>
                      <a:pt x="293" y="120"/>
                    </a:cubicBezTo>
                    <a:cubicBezTo>
                      <a:pt x="296" y="120"/>
                      <a:pt x="296" y="133"/>
                      <a:pt x="296" y="145"/>
                    </a:cubicBezTo>
                    <a:cubicBezTo>
                      <a:pt x="292" y="137"/>
                      <a:pt x="289" y="129"/>
                      <a:pt x="286" y="120"/>
                    </a:cubicBezTo>
                    <a:cubicBezTo>
                      <a:pt x="281" y="93"/>
                      <a:pt x="274" y="79"/>
                      <a:pt x="262" y="78"/>
                    </a:cubicBezTo>
                    <a:cubicBezTo>
                      <a:pt x="261" y="78"/>
                      <a:pt x="259" y="78"/>
                      <a:pt x="258" y="78"/>
                    </a:cubicBezTo>
                    <a:cubicBezTo>
                      <a:pt x="251" y="78"/>
                      <a:pt x="245" y="72"/>
                      <a:pt x="243" y="65"/>
                    </a:cubicBezTo>
                    <a:cubicBezTo>
                      <a:pt x="237" y="65"/>
                      <a:pt x="234" y="65"/>
                      <a:pt x="234" y="78"/>
                    </a:cubicBezTo>
                    <a:lnTo>
                      <a:pt x="228" y="77"/>
                    </a:lnTo>
                    <a:cubicBezTo>
                      <a:pt x="226" y="71"/>
                      <a:pt x="224" y="67"/>
                      <a:pt x="222" y="67"/>
                    </a:cubicBezTo>
                    <a:cubicBezTo>
                      <a:pt x="220" y="67"/>
                      <a:pt x="218" y="70"/>
                      <a:pt x="218" y="77"/>
                    </a:cubicBezTo>
                    <a:cubicBezTo>
                      <a:pt x="217" y="81"/>
                      <a:pt x="216" y="83"/>
                      <a:pt x="215" y="83"/>
                    </a:cubicBezTo>
                    <a:cubicBezTo>
                      <a:pt x="213" y="83"/>
                      <a:pt x="211" y="77"/>
                      <a:pt x="209" y="77"/>
                    </a:cubicBezTo>
                    <a:cubicBezTo>
                      <a:pt x="206" y="65"/>
                      <a:pt x="204" y="58"/>
                      <a:pt x="204" y="58"/>
                    </a:cubicBezTo>
                    <a:lnTo>
                      <a:pt x="204" y="58"/>
                    </a:lnTo>
                    <a:cubicBezTo>
                      <a:pt x="203" y="58"/>
                      <a:pt x="204" y="68"/>
                      <a:pt x="206" y="90"/>
                    </a:cubicBezTo>
                    <a:cubicBezTo>
                      <a:pt x="206" y="103"/>
                      <a:pt x="212" y="116"/>
                      <a:pt x="215" y="117"/>
                    </a:cubicBezTo>
                    <a:lnTo>
                      <a:pt x="225" y="117"/>
                    </a:lnTo>
                    <a:lnTo>
                      <a:pt x="215" y="130"/>
                    </a:lnTo>
                    <a:cubicBezTo>
                      <a:pt x="212" y="130"/>
                      <a:pt x="206" y="143"/>
                      <a:pt x="206" y="157"/>
                    </a:cubicBezTo>
                    <a:cubicBezTo>
                      <a:pt x="206" y="157"/>
                      <a:pt x="206" y="169"/>
                      <a:pt x="202" y="169"/>
                    </a:cubicBezTo>
                    <a:lnTo>
                      <a:pt x="202" y="143"/>
                    </a:lnTo>
                    <a:cubicBezTo>
                      <a:pt x="206" y="130"/>
                      <a:pt x="207" y="116"/>
                      <a:pt x="206" y="103"/>
                    </a:cubicBezTo>
                    <a:cubicBezTo>
                      <a:pt x="204" y="87"/>
                      <a:pt x="199" y="75"/>
                      <a:pt x="196" y="75"/>
                    </a:cubicBezTo>
                    <a:cubicBezTo>
                      <a:pt x="195" y="75"/>
                      <a:pt x="193" y="80"/>
                      <a:pt x="193" y="89"/>
                    </a:cubicBezTo>
                    <a:cubicBezTo>
                      <a:pt x="190" y="89"/>
                      <a:pt x="190" y="89"/>
                      <a:pt x="188" y="76"/>
                    </a:cubicBezTo>
                    <a:cubicBezTo>
                      <a:pt x="188" y="71"/>
                      <a:pt x="187" y="67"/>
                      <a:pt x="186" y="67"/>
                    </a:cubicBezTo>
                    <a:cubicBezTo>
                      <a:pt x="185" y="67"/>
                      <a:pt x="183" y="74"/>
                      <a:pt x="181" y="89"/>
                    </a:cubicBezTo>
                    <a:cubicBezTo>
                      <a:pt x="179" y="103"/>
                      <a:pt x="178" y="109"/>
                      <a:pt x="176" y="109"/>
                    </a:cubicBezTo>
                    <a:cubicBezTo>
                      <a:pt x="175" y="109"/>
                      <a:pt x="173" y="102"/>
                      <a:pt x="172" y="89"/>
                    </a:cubicBezTo>
                    <a:cubicBezTo>
                      <a:pt x="168" y="73"/>
                      <a:pt x="162" y="67"/>
                      <a:pt x="158" y="67"/>
                    </a:cubicBezTo>
                    <a:cubicBezTo>
                      <a:pt x="155" y="67"/>
                      <a:pt x="153" y="70"/>
                      <a:pt x="153" y="75"/>
                    </a:cubicBezTo>
                    <a:cubicBezTo>
                      <a:pt x="153" y="90"/>
                      <a:pt x="150" y="97"/>
                      <a:pt x="147" y="97"/>
                    </a:cubicBezTo>
                    <a:cubicBezTo>
                      <a:pt x="144" y="97"/>
                      <a:pt x="142" y="94"/>
                      <a:pt x="141" y="88"/>
                    </a:cubicBezTo>
                    <a:cubicBezTo>
                      <a:pt x="139" y="81"/>
                      <a:pt x="137" y="78"/>
                      <a:pt x="136" y="78"/>
                    </a:cubicBezTo>
                    <a:cubicBezTo>
                      <a:pt x="134" y="78"/>
                      <a:pt x="133" y="81"/>
                      <a:pt x="132" y="88"/>
                    </a:cubicBezTo>
                    <a:cubicBezTo>
                      <a:pt x="132" y="79"/>
                      <a:pt x="130" y="69"/>
                      <a:pt x="128" y="69"/>
                    </a:cubicBezTo>
                    <a:cubicBezTo>
                      <a:pt x="127" y="69"/>
                      <a:pt x="126" y="71"/>
                      <a:pt x="125" y="75"/>
                    </a:cubicBezTo>
                    <a:cubicBezTo>
                      <a:pt x="125" y="75"/>
                      <a:pt x="121" y="75"/>
                      <a:pt x="125" y="87"/>
                    </a:cubicBezTo>
                    <a:cubicBezTo>
                      <a:pt x="125" y="87"/>
                      <a:pt x="121" y="100"/>
                      <a:pt x="118" y="114"/>
                    </a:cubicBezTo>
                    <a:cubicBezTo>
                      <a:pt x="121" y="114"/>
                      <a:pt x="121" y="127"/>
                      <a:pt x="121" y="141"/>
                    </a:cubicBezTo>
                    <a:cubicBezTo>
                      <a:pt x="121" y="144"/>
                      <a:pt x="121" y="145"/>
                      <a:pt x="120" y="145"/>
                    </a:cubicBezTo>
                    <a:cubicBezTo>
                      <a:pt x="116" y="145"/>
                      <a:pt x="108" y="130"/>
                      <a:pt x="104" y="100"/>
                    </a:cubicBezTo>
                    <a:lnTo>
                      <a:pt x="97" y="74"/>
                    </a:lnTo>
                    <a:lnTo>
                      <a:pt x="97" y="100"/>
                    </a:lnTo>
                    <a:cubicBezTo>
                      <a:pt x="93" y="99"/>
                      <a:pt x="91" y="99"/>
                      <a:pt x="91" y="87"/>
                    </a:cubicBezTo>
                    <a:cubicBezTo>
                      <a:pt x="91" y="74"/>
                      <a:pt x="91" y="74"/>
                      <a:pt x="88" y="74"/>
                    </a:cubicBezTo>
                    <a:cubicBezTo>
                      <a:pt x="88" y="74"/>
                      <a:pt x="84" y="74"/>
                      <a:pt x="84" y="86"/>
                    </a:cubicBezTo>
                    <a:cubicBezTo>
                      <a:pt x="84" y="102"/>
                      <a:pt x="84" y="108"/>
                      <a:pt x="84" y="108"/>
                    </a:cubicBezTo>
                    <a:cubicBezTo>
                      <a:pt x="83" y="108"/>
                      <a:pt x="82" y="105"/>
                      <a:pt x="81" y="99"/>
                    </a:cubicBezTo>
                    <a:cubicBezTo>
                      <a:pt x="79" y="86"/>
                      <a:pt x="78" y="79"/>
                      <a:pt x="77" y="79"/>
                    </a:cubicBezTo>
                    <a:cubicBezTo>
                      <a:pt x="75" y="79"/>
                      <a:pt x="74" y="86"/>
                      <a:pt x="72" y="99"/>
                    </a:cubicBezTo>
                    <a:cubicBezTo>
                      <a:pt x="72" y="112"/>
                      <a:pt x="72" y="119"/>
                      <a:pt x="72" y="119"/>
                    </a:cubicBezTo>
                    <a:cubicBezTo>
                      <a:pt x="71" y="119"/>
                      <a:pt x="70" y="112"/>
                      <a:pt x="69" y="99"/>
                    </a:cubicBezTo>
                    <a:cubicBezTo>
                      <a:pt x="69" y="86"/>
                      <a:pt x="65" y="72"/>
                      <a:pt x="63" y="72"/>
                    </a:cubicBezTo>
                    <a:lnTo>
                      <a:pt x="63" y="86"/>
                    </a:lnTo>
                    <a:cubicBezTo>
                      <a:pt x="63" y="101"/>
                      <a:pt x="62" y="107"/>
                      <a:pt x="60" y="107"/>
                    </a:cubicBezTo>
                    <a:cubicBezTo>
                      <a:pt x="59" y="107"/>
                      <a:pt x="58" y="104"/>
                      <a:pt x="56" y="98"/>
                    </a:cubicBezTo>
                    <a:cubicBezTo>
                      <a:pt x="56" y="92"/>
                      <a:pt x="56" y="89"/>
                      <a:pt x="54" y="89"/>
                    </a:cubicBezTo>
                    <a:cubicBezTo>
                      <a:pt x="52" y="89"/>
                      <a:pt x="50" y="92"/>
                      <a:pt x="47" y="98"/>
                    </a:cubicBezTo>
                    <a:cubicBezTo>
                      <a:pt x="41" y="98"/>
                      <a:pt x="37" y="98"/>
                      <a:pt x="37" y="85"/>
                    </a:cubicBezTo>
                    <a:cubicBezTo>
                      <a:pt x="37" y="72"/>
                      <a:pt x="37" y="65"/>
                      <a:pt x="37" y="65"/>
                    </a:cubicBezTo>
                    <a:cubicBezTo>
                      <a:pt x="37" y="65"/>
                      <a:pt x="36" y="72"/>
                      <a:pt x="35" y="85"/>
                    </a:cubicBezTo>
                    <a:cubicBezTo>
                      <a:pt x="33" y="91"/>
                      <a:pt x="33" y="95"/>
                      <a:pt x="31" y="95"/>
                    </a:cubicBezTo>
                    <a:cubicBezTo>
                      <a:pt x="30" y="95"/>
                      <a:pt x="28" y="91"/>
                      <a:pt x="25" y="85"/>
                    </a:cubicBezTo>
                    <a:cubicBezTo>
                      <a:pt x="24" y="78"/>
                      <a:pt x="23" y="75"/>
                      <a:pt x="23" y="75"/>
                    </a:cubicBezTo>
                    <a:cubicBezTo>
                      <a:pt x="22" y="75"/>
                      <a:pt x="21" y="78"/>
                      <a:pt x="19" y="85"/>
                    </a:cubicBezTo>
                    <a:cubicBezTo>
                      <a:pt x="19" y="111"/>
                      <a:pt x="19" y="124"/>
                      <a:pt x="22" y="124"/>
                    </a:cubicBezTo>
                    <a:cubicBezTo>
                      <a:pt x="25" y="124"/>
                      <a:pt x="25" y="124"/>
                      <a:pt x="25" y="137"/>
                    </a:cubicBezTo>
                    <a:lnTo>
                      <a:pt x="19" y="137"/>
                    </a:lnTo>
                    <a:cubicBezTo>
                      <a:pt x="16" y="137"/>
                      <a:pt x="13" y="137"/>
                      <a:pt x="7" y="150"/>
                    </a:cubicBezTo>
                    <a:cubicBezTo>
                      <a:pt x="2" y="161"/>
                      <a:pt x="1" y="179"/>
                      <a:pt x="3" y="179"/>
                    </a:cubicBezTo>
                    <a:cubicBezTo>
                      <a:pt x="4" y="179"/>
                      <a:pt x="5" y="178"/>
                      <a:pt x="6" y="176"/>
                    </a:cubicBezTo>
                    <a:lnTo>
                      <a:pt x="9" y="189"/>
                    </a:lnTo>
                    <a:cubicBezTo>
                      <a:pt x="9" y="209"/>
                      <a:pt x="11" y="219"/>
                      <a:pt x="13" y="219"/>
                    </a:cubicBezTo>
                    <a:cubicBezTo>
                      <a:pt x="14" y="219"/>
                      <a:pt x="16" y="209"/>
                      <a:pt x="16" y="189"/>
                    </a:cubicBezTo>
                    <a:cubicBezTo>
                      <a:pt x="16" y="168"/>
                      <a:pt x="16" y="158"/>
                      <a:pt x="16" y="158"/>
                    </a:cubicBezTo>
                    <a:cubicBezTo>
                      <a:pt x="17" y="158"/>
                      <a:pt x="17" y="165"/>
                      <a:pt x="18" y="177"/>
                    </a:cubicBezTo>
                    <a:cubicBezTo>
                      <a:pt x="18" y="203"/>
                      <a:pt x="22" y="204"/>
                      <a:pt x="25" y="204"/>
                    </a:cubicBezTo>
                    <a:cubicBezTo>
                      <a:pt x="28" y="204"/>
                      <a:pt x="28" y="204"/>
                      <a:pt x="28" y="216"/>
                    </a:cubicBezTo>
                    <a:cubicBezTo>
                      <a:pt x="28" y="229"/>
                      <a:pt x="31" y="243"/>
                      <a:pt x="34" y="243"/>
                    </a:cubicBezTo>
                    <a:cubicBezTo>
                      <a:pt x="37" y="243"/>
                      <a:pt x="37" y="243"/>
                      <a:pt x="37" y="229"/>
                    </a:cubicBezTo>
                    <a:cubicBezTo>
                      <a:pt x="36" y="224"/>
                      <a:pt x="36" y="221"/>
                      <a:pt x="37" y="221"/>
                    </a:cubicBezTo>
                    <a:cubicBezTo>
                      <a:pt x="39" y="221"/>
                      <a:pt x="42" y="228"/>
                      <a:pt x="43" y="243"/>
                    </a:cubicBezTo>
                    <a:cubicBezTo>
                      <a:pt x="44" y="249"/>
                      <a:pt x="45" y="252"/>
                      <a:pt x="46" y="252"/>
                    </a:cubicBezTo>
                    <a:cubicBezTo>
                      <a:pt x="46" y="252"/>
                      <a:pt x="46" y="246"/>
                      <a:pt x="46" y="231"/>
                    </a:cubicBezTo>
                    <a:cubicBezTo>
                      <a:pt x="46" y="217"/>
                      <a:pt x="48" y="210"/>
                      <a:pt x="50" y="210"/>
                    </a:cubicBezTo>
                    <a:cubicBezTo>
                      <a:pt x="52" y="210"/>
                      <a:pt x="55" y="217"/>
                      <a:pt x="56" y="231"/>
                    </a:cubicBezTo>
                    <a:lnTo>
                      <a:pt x="62" y="231"/>
                    </a:lnTo>
                    <a:cubicBezTo>
                      <a:pt x="65" y="231"/>
                      <a:pt x="65" y="217"/>
                      <a:pt x="65" y="205"/>
                    </a:cubicBezTo>
                    <a:cubicBezTo>
                      <a:pt x="65" y="189"/>
                      <a:pt x="65" y="182"/>
                      <a:pt x="66" y="182"/>
                    </a:cubicBezTo>
                    <a:cubicBezTo>
                      <a:pt x="67" y="182"/>
                      <a:pt x="67" y="186"/>
                      <a:pt x="69" y="191"/>
                    </a:cubicBezTo>
                    <a:cubicBezTo>
                      <a:pt x="70" y="200"/>
                      <a:pt x="71" y="209"/>
                      <a:pt x="71" y="218"/>
                    </a:cubicBezTo>
                    <a:cubicBezTo>
                      <a:pt x="71" y="231"/>
                      <a:pt x="74" y="232"/>
                      <a:pt x="78" y="232"/>
                    </a:cubicBezTo>
                    <a:cubicBezTo>
                      <a:pt x="81" y="232"/>
                      <a:pt x="87" y="232"/>
                      <a:pt x="87" y="218"/>
                    </a:cubicBezTo>
                    <a:lnTo>
                      <a:pt x="87" y="232"/>
                    </a:lnTo>
                    <a:cubicBezTo>
                      <a:pt x="89" y="232"/>
                      <a:pt x="90" y="238"/>
                      <a:pt x="90" y="238"/>
                    </a:cubicBezTo>
                    <a:cubicBezTo>
                      <a:pt x="90" y="238"/>
                      <a:pt x="90" y="236"/>
                      <a:pt x="90" y="232"/>
                    </a:cubicBezTo>
                    <a:cubicBezTo>
                      <a:pt x="90" y="232"/>
                      <a:pt x="93" y="232"/>
                      <a:pt x="99" y="245"/>
                    </a:cubicBezTo>
                    <a:cubicBezTo>
                      <a:pt x="100" y="248"/>
                      <a:pt x="102" y="249"/>
                      <a:pt x="103" y="249"/>
                    </a:cubicBezTo>
                    <a:cubicBezTo>
                      <a:pt x="109" y="249"/>
                      <a:pt x="113" y="228"/>
                      <a:pt x="106" y="206"/>
                    </a:cubicBezTo>
                    <a:lnTo>
                      <a:pt x="109" y="206"/>
                    </a:lnTo>
                    <a:cubicBezTo>
                      <a:pt x="112" y="206"/>
                      <a:pt x="112" y="192"/>
                      <a:pt x="112" y="192"/>
                    </a:cubicBezTo>
                    <a:cubicBezTo>
                      <a:pt x="112" y="182"/>
                      <a:pt x="114" y="180"/>
                      <a:pt x="116" y="180"/>
                    </a:cubicBezTo>
                    <a:cubicBezTo>
                      <a:pt x="117" y="180"/>
                      <a:pt x="117" y="180"/>
                      <a:pt x="118" y="180"/>
                    </a:cubicBezTo>
                    <a:lnTo>
                      <a:pt x="118" y="206"/>
                    </a:lnTo>
                    <a:cubicBezTo>
                      <a:pt x="116" y="229"/>
                      <a:pt x="118" y="243"/>
                      <a:pt x="120" y="243"/>
                    </a:cubicBezTo>
                    <a:cubicBezTo>
                      <a:pt x="121" y="243"/>
                      <a:pt x="123" y="236"/>
                      <a:pt x="125" y="219"/>
                    </a:cubicBezTo>
                    <a:lnTo>
                      <a:pt x="125" y="233"/>
                    </a:lnTo>
                    <a:cubicBezTo>
                      <a:pt x="125" y="240"/>
                      <a:pt x="125" y="243"/>
                      <a:pt x="127" y="243"/>
                    </a:cubicBezTo>
                    <a:cubicBezTo>
                      <a:pt x="128" y="243"/>
                      <a:pt x="130" y="240"/>
                      <a:pt x="134" y="233"/>
                    </a:cubicBezTo>
                    <a:cubicBezTo>
                      <a:pt x="137" y="233"/>
                      <a:pt x="141" y="207"/>
                      <a:pt x="141" y="194"/>
                    </a:cubicBezTo>
                    <a:cubicBezTo>
                      <a:pt x="141" y="180"/>
                      <a:pt x="143" y="180"/>
                      <a:pt x="143" y="180"/>
                    </a:cubicBezTo>
                    <a:cubicBezTo>
                      <a:pt x="146" y="180"/>
                      <a:pt x="146" y="180"/>
                      <a:pt x="146" y="194"/>
                    </a:cubicBezTo>
                    <a:cubicBezTo>
                      <a:pt x="146" y="207"/>
                      <a:pt x="148" y="214"/>
                      <a:pt x="150" y="214"/>
                    </a:cubicBezTo>
                    <a:cubicBezTo>
                      <a:pt x="152" y="214"/>
                      <a:pt x="154" y="207"/>
                      <a:pt x="155" y="194"/>
                    </a:cubicBezTo>
                    <a:lnTo>
                      <a:pt x="155" y="207"/>
                    </a:lnTo>
                    <a:cubicBezTo>
                      <a:pt x="155" y="217"/>
                      <a:pt x="157" y="226"/>
                      <a:pt x="163" y="226"/>
                    </a:cubicBezTo>
                    <a:cubicBezTo>
                      <a:pt x="166" y="226"/>
                      <a:pt x="170" y="224"/>
                      <a:pt x="174" y="220"/>
                    </a:cubicBezTo>
                    <a:cubicBezTo>
                      <a:pt x="187" y="222"/>
                      <a:pt x="196" y="222"/>
                      <a:pt x="196" y="235"/>
                    </a:cubicBezTo>
                    <a:cubicBezTo>
                      <a:pt x="196" y="238"/>
                      <a:pt x="196" y="239"/>
                      <a:pt x="197" y="239"/>
                    </a:cubicBezTo>
                    <a:cubicBezTo>
                      <a:pt x="200" y="239"/>
                      <a:pt x="210" y="217"/>
                      <a:pt x="215" y="196"/>
                    </a:cubicBezTo>
                    <a:cubicBezTo>
                      <a:pt x="215" y="209"/>
                      <a:pt x="218" y="209"/>
                      <a:pt x="224" y="209"/>
                    </a:cubicBezTo>
                    <a:cubicBezTo>
                      <a:pt x="234" y="209"/>
                      <a:pt x="234" y="209"/>
                      <a:pt x="234" y="223"/>
                    </a:cubicBezTo>
                    <a:cubicBezTo>
                      <a:pt x="232" y="236"/>
                      <a:pt x="231" y="243"/>
                      <a:pt x="232" y="243"/>
                    </a:cubicBezTo>
                    <a:lnTo>
                      <a:pt x="232" y="243"/>
                    </a:lnTo>
                    <a:cubicBezTo>
                      <a:pt x="232" y="243"/>
                      <a:pt x="234" y="236"/>
                      <a:pt x="237" y="223"/>
                    </a:cubicBezTo>
                    <a:cubicBezTo>
                      <a:pt x="238" y="213"/>
                      <a:pt x="240" y="209"/>
                      <a:pt x="242" y="209"/>
                    </a:cubicBezTo>
                    <a:cubicBezTo>
                      <a:pt x="245" y="209"/>
                      <a:pt x="249" y="220"/>
                      <a:pt x="249" y="236"/>
                    </a:cubicBezTo>
                    <a:cubicBezTo>
                      <a:pt x="249" y="250"/>
                      <a:pt x="252" y="250"/>
                      <a:pt x="258" y="250"/>
                    </a:cubicBezTo>
                    <a:cubicBezTo>
                      <a:pt x="262" y="237"/>
                      <a:pt x="267" y="237"/>
                      <a:pt x="274" y="237"/>
                    </a:cubicBezTo>
                    <a:cubicBezTo>
                      <a:pt x="283" y="237"/>
                      <a:pt x="283" y="237"/>
                      <a:pt x="283" y="212"/>
                    </a:cubicBezTo>
                    <a:cubicBezTo>
                      <a:pt x="283" y="185"/>
                      <a:pt x="286" y="185"/>
                      <a:pt x="292" y="185"/>
                    </a:cubicBezTo>
                    <a:cubicBezTo>
                      <a:pt x="295" y="185"/>
                      <a:pt x="299" y="186"/>
                      <a:pt x="299" y="198"/>
                    </a:cubicBezTo>
                    <a:cubicBezTo>
                      <a:pt x="299" y="198"/>
                      <a:pt x="302" y="212"/>
                      <a:pt x="305" y="212"/>
                    </a:cubicBezTo>
                    <a:cubicBezTo>
                      <a:pt x="308" y="212"/>
                      <a:pt x="311" y="212"/>
                      <a:pt x="311" y="225"/>
                    </a:cubicBezTo>
                    <a:cubicBezTo>
                      <a:pt x="311" y="225"/>
                      <a:pt x="314" y="238"/>
                      <a:pt x="320" y="238"/>
                    </a:cubicBezTo>
                    <a:cubicBezTo>
                      <a:pt x="327" y="240"/>
                      <a:pt x="333" y="240"/>
                      <a:pt x="332" y="252"/>
                    </a:cubicBezTo>
                    <a:cubicBezTo>
                      <a:pt x="333" y="252"/>
                      <a:pt x="334" y="252"/>
                      <a:pt x="334" y="252"/>
                    </a:cubicBezTo>
                    <a:cubicBezTo>
                      <a:pt x="336" y="252"/>
                      <a:pt x="336" y="250"/>
                      <a:pt x="336" y="240"/>
                    </a:cubicBezTo>
                    <a:cubicBezTo>
                      <a:pt x="336" y="230"/>
                      <a:pt x="337" y="221"/>
                      <a:pt x="343" y="221"/>
                    </a:cubicBezTo>
                    <a:cubicBezTo>
                      <a:pt x="345" y="221"/>
                      <a:pt x="348" y="222"/>
                      <a:pt x="351" y="226"/>
                    </a:cubicBezTo>
                    <a:cubicBezTo>
                      <a:pt x="353" y="226"/>
                      <a:pt x="355" y="227"/>
                      <a:pt x="356" y="227"/>
                    </a:cubicBezTo>
                    <a:cubicBezTo>
                      <a:pt x="362" y="227"/>
                      <a:pt x="367" y="224"/>
                      <a:pt x="367" y="214"/>
                    </a:cubicBezTo>
                    <a:cubicBezTo>
                      <a:pt x="371" y="214"/>
                      <a:pt x="371" y="214"/>
                      <a:pt x="371" y="227"/>
                    </a:cubicBezTo>
                    <a:cubicBezTo>
                      <a:pt x="371" y="241"/>
                      <a:pt x="372" y="247"/>
                      <a:pt x="374" y="247"/>
                    </a:cubicBezTo>
                    <a:cubicBezTo>
                      <a:pt x="376" y="247"/>
                      <a:pt x="379" y="241"/>
                      <a:pt x="383" y="227"/>
                    </a:cubicBezTo>
                    <a:cubicBezTo>
                      <a:pt x="383" y="221"/>
                      <a:pt x="384" y="218"/>
                      <a:pt x="385" y="218"/>
                    </a:cubicBezTo>
                    <a:cubicBezTo>
                      <a:pt x="386" y="218"/>
                      <a:pt x="387" y="221"/>
                      <a:pt x="388" y="227"/>
                    </a:cubicBezTo>
                    <a:cubicBezTo>
                      <a:pt x="388" y="227"/>
                      <a:pt x="389" y="227"/>
                      <a:pt x="389" y="227"/>
                    </a:cubicBezTo>
                    <a:cubicBezTo>
                      <a:pt x="389" y="227"/>
                      <a:pt x="392" y="226"/>
                      <a:pt x="395" y="215"/>
                    </a:cubicBezTo>
                    <a:cubicBezTo>
                      <a:pt x="397" y="208"/>
                      <a:pt x="398" y="205"/>
                      <a:pt x="399" y="205"/>
                    </a:cubicBezTo>
                    <a:cubicBezTo>
                      <a:pt x="400" y="205"/>
                      <a:pt x="401" y="208"/>
                      <a:pt x="404" y="215"/>
                    </a:cubicBezTo>
                    <a:cubicBezTo>
                      <a:pt x="404" y="228"/>
                      <a:pt x="408" y="228"/>
                      <a:pt x="411" y="228"/>
                    </a:cubicBezTo>
                    <a:cubicBezTo>
                      <a:pt x="414" y="222"/>
                      <a:pt x="423" y="219"/>
                      <a:pt x="432" y="219"/>
                    </a:cubicBezTo>
                    <a:cubicBezTo>
                      <a:pt x="443" y="219"/>
                      <a:pt x="453" y="222"/>
                      <a:pt x="455" y="229"/>
                    </a:cubicBezTo>
                    <a:cubicBezTo>
                      <a:pt x="457" y="217"/>
                      <a:pt x="457" y="217"/>
                      <a:pt x="460" y="217"/>
                    </a:cubicBezTo>
                    <a:cubicBezTo>
                      <a:pt x="462" y="227"/>
                      <a:pt x="463" y="231"/>
                      <a:pt x="464" y="231"/>
                    </a:cubicBezTo>
                    <a:cubicBezTo>
                      <a:pt x="466" y="231"/>
                      <a:pt x="467" y="220"/>
                      <a:pt x="467" y="204"/>
                    </a:cubicBezTo>
                    <a:lnTo>
                      <a:pt x="460" y="204"/>
                    </a:lnTo>
                    <a:cubicBezTo>
                      <a:pt x="460" y="192"/>
                      <a:pt x="462" y="185"/>
                      <a:pt x="465" y="185"/>
                    </a:cubicBezTo>
                    <a:cubicBezTo>
                      <a:pt x="467" y="185"/>
                      <a:pt x="470" y="195"/>
                      <a:pt x="470" y="217"/>
                    </a:cubicBezTo>
                    <a:cubicBezTo>
                      <a:pt x="471" y="231"/>
                      <a:pt x="472" y="237"/>
                      <a:pt x="473" y="237"/>
                    </a:cubicBezTo>
                    <a:cubicBezTo>
                      <a:pt x="473" y="237"/>
                      <a:pt x="474" y="231"/>
                      <a:pt x="476" y="217"/>
                    </a:cubicBezTo>
                    <a:cubicBezTo>
                      <a:pt x="478" y="204"/>
                      <a:pt x="479" y="197"/>
                      <a:pt x="481" y="197"/>
                    </a:cubicBezTo>
                    <a:cubicBezTo>
                      <a:pt x="482" y="197"/>
                      <a:pt x="484" y="204"/>
                      <a:pt x="485" y="217"/>
                    </a:cubicBezTo>
                    <a:cubicBezTo>
                      <a:pt x="485" y="231"/>
                      <a:pt x="485" y="237"/>
                      <a:pt x="485" y="237"/>
                    </a:cubicBezTo>
                    <a:cubicBezTo>
                      <a:pt x="486" y="237"/>
                      <a:pt x="487" y="231"/>
                      <a:pt x="488" y="217"/>
                    </a:cubicBezTo>
                    <a:cubicBezTo>
                      <a:pt x="492" y="188"/>
                      <a:pt x="496" y="171"/>
                      <a:pt x="500" y="171"/>
                    </a:cubicBezTo>
                    <a:cubicBezTo>
                      <a:pt x="502" y="171"/>
                      <a:pt x="504" y="181"/>
                      <a:pt x="504" y="205"/>
                    </a:cubicBezTo>
                    <a:cubicBezTo>
                      <a:pt x="504" y="232"/>
                      <a:pt x="507" y="245"/>
                      <a:pt x="511" y="245"/>
                    </a:cubicBezTo>
                    <a:cubicBezTo>
                      <a:pt x="513" y="245"/>
                      <a:pt x="513" y="232"/>
                      <a:pt x="513" y="218"/>
                    </a:cubicBezTo>
                    <a:cubicBezTo>
                      <a:pt x="512" y="205"/>
                      <a:pt x="512" y="198"/>
                      <a:pt x="513" y="198"/>
                    </a:cubicBezTo>
                    <a:cubicBezTo>
                      <a:pt x="514" y="198"/>
                      <a:pt x="516" y="205"/>
                      <a:pt x="520" y="218"/>
                    </a:cubicBezTo>
                    <a:cubicBezTo>
                      <a:pt x="525" y="241"/>
                      <a:pt x="529" y="251"/>
                      <a:pt x="533" y="251"/>
                    </a:cubicBezTo>
                    <a:cubicBezTo>
                      <a:pt x="537" y="251"/>
                      <a:pt x="540" y="244"/>
                      <a:pt x="544" y="233"/>
                    </a:cubicBezTo>
                    <a:cubicBezTo>
                      <a:pt x="551" y="220"/>
                      <a:pt x="556" y="213"/>
                      <a:pt x="559" y="213"/>
                    </a:cubicBezTo>
                    <a:cubicBezTo>
                      <a:pt x="562" y="213"/>
                      <a:pt x="562" y="220"/>
                      <a:pt x="557" y="233"/>
                    </a:cubicBezTo>
                    <a:cubicBezTo>
                      <a:pt x="553" y="249"/>
                      <a:pt x="552" y="255"/>
                      <a:pt x="553" y="255"/>
                    </a:cubicBezTo>
                    <a:cubicBezTo>
                      <a:pt x="553" y="255"/>
                      <a:pt x="554" y="252"/>
                      <a:pt x="557" y="246"/>
                    </a:cubicBezTo>
                    <a:lnTo>
                      <a:pt x="572" y="246"/>
                    </a:lnTo>
                    <a:cubicBezTo>
                      <a:pt x="576" y="246"/>
                      <a:pt x="579" y="234"/>
                      <a:pt x="579" y="220"/>
                    </a:cubicBezTo>
                    <a:cubicBezTo>
                      <a:pt x="581" y="237"/>
                      <a:pt x="584" y="249"/>
                      <a:pt x="587" y="249"/>
                    </a:cubicBezTo>
                    <a:cubicBezTo>
                      <a:pt x="590" y="249"/>
                      <a:pt x="592" y="244"/>
                      <a:pt x="595" y="234"/>
                    </a:cubicBezTo>
                    <a:lnTo>
                      <a:pt x="600" y="234"/>
                    </a:lnTo>
                    <a:cubicBezTo>
                      <a:pt x="604" y="234"/>
                      <a:pt x="604" y="234"/>
                      <a:pt x="607" y="222"/>
                    </a:cubicBezTo>
                    <a:cubicBezTo>
                      <a:pt x="608" y="218"/>
                      <a:pt x="609" y="216"/>
                      <a:pt x="609" y="216"/>
                    </a:cubicBezTo>
                    <a:cubicBezTo>
                      <a:pt x="611" y="216"/>
                      <a:pt x="614" y="226"/>
                      <a:pt x="616" y="235"/>
                    </a:cubicBezTo>
                    <a:cubicBezTo>
                      <a:pt x="619" y="245"/>
                      <a:pt x="620" y="254"/>
                      <a:pt x="621" y="254"/>
                    </a:cubicBezTo>
                    <a:cubicBezTo>
                      <a:pt x="622" y="254"/>
                      <a:pt x="622" y="252"/>
                      <a:pt x="622" y="249"/>
                    </a:cubicBezTo>
                    <a:cubicBezTo>
                      <a:pt x="624" y="235"/>
                      <a:pt x="627" y="222"/>
                      <a:pt x="632" y="209"/>
                    </a:cubicBezTo>
                    <a:cubicBezTo>
                      <a:pt x="633" y="205"/>
                      <a:pt x="634" y="204"/>
                      <a:pt x="634" y="204"/>
                    </a:cubicBezTo>
                    <a:cubicBezTo>
                      <a:pt x="636" y="204"/>
                      <a:pt x="637" y="213"/>
                      <a:pt x="635" y="222"/>
                    </a:cubicBezTo>
                    <a:cubicBezTo>
                      <a:pt x="634" y="232"/>
                      <a:pt x="636" y="241"/>
                      <a:pt x="641" y="249"/>
                    </a:cubicBezTo>
                    <a:cubicBezTo>
                      <a:pt x="644" y="249"/>
                      <a:pt x="650" y="249"/>
                      <a:pt x="650" y="236"/>
                    </a:cubicBezTo>
                    <a:cubicBezTo>
                      <a:pt x="650" y="229"/>
                      <a:pt x="655" y="226"/>
                      <a:pt x="660" y="226"/>
                    </a:cubicBezTo>
                    <a:cubicBezTo>
                      <a:pt x="665" y="226"/>
                      <a:pt x="671" y="229"/>
                      <a:pt x="672" y="236"/>
                    </a:cubicBezTo>
                    <a:lnTo>
                      <a:pt x="678" y="236"/>
                    </a:lnTo>
                    <a:cubicBezTo>
                      <a:pt x="678" y="236"/>
                      <a:pt x="678" y="236"/>
                      <a:pt x="678" y="236"/>
                    </a:cubicBezTo>
                    <a:cubicBezTo>
                      <a:pt x="682" y="236"/>
                      <a:pt x="685" y="224"/>
                      <a:pt x="688" y="224"/>
                    </a:cubicBezTo>
                    <a:cubicBezTo>
                      <a:pt x="688" y="224"/>
                      <a:pt x="691" y="224"/>
                      <a:pt x="694" y="210"/>
                    </a:cubicBezTo>
                    <a:cubicBezTo>
                      <a:pt x="697" y="210"/>
                      <a:pt x="700" y="210"/>
                      <a:pt x="700" y="224"/>
                    </a:cubicBezTo>
                    <a:cubicBezTo>
                      <a:pt x="702" y="211"/>
                      <a:pt x="703" y="205"/>
                      <a:pt x="704" y="205"/>
                    </a:cubicBezTo>
                    <a:cubicBezTo>
                      <a:pt x="704" y="205"/>
                      <a:pt x="705" y="211"/>
                      <a:pt x="706" y="224"/>
                    </a:cubicBezTo>
                    <a:cubicBezTo>
                      <a:pt x="706" y="237"/>
                      <a:pt x="706" y="244"/>
                      <a:pt x="706" y="244"/>
                    </a:cubicBezTo>
                    <a:cubicBezTo>
                      <a:pt x="707" y="244"/>
                      <a:pt x="708" y="237"/>
                      <a:pt x="709" y="224"/>
                    </a:cubicBezTo>
                    <a:cubicBezTo>
                      <a:pt x="711" y="218"/>
                      <a:pt x="712" y="215"/>
                      <a:pt x="713" y="215"/>
                    </a:cubicBezTo>
                    <a:cubicBezTo>
                      <a:pt x="713" y="215"/>
                      <a:pt x="714" y="218"/>
                      <a:pt x="716" y="225"/>
                    </a:cubicBezTo>
                    <a:cubicBezTo>
                      <a:pt x="716" y="231"/>
                      <a:pt x="717" y="235"/>
                      <a:pt x="717" y="235"/>
                    </a:cubicBezTo>
                    <a:cubicBezTo>
                      <a:pt x="718" y="235"/>
                      <a:pt x="718" y="232"/>
                      <a:pt x="718" y="225"/>
                    </a:cubicBezTo>
                    <a:cubicBezTo>
                      <a:pt x="720" y="208"/>
                      <a:pt x="725" y="197"/>
                      <a:pt x="728" y="197"/>
                    </a:cubicBezTo>
                    <a:cubicBezTo>
                      <a:pt x="730" y="197"/>
                      <a:pt x="732" y="202"/>
                      <a:pt x="732" y="212"/>
                    </a:cubicBezTo>
                    <a:cubicBezTo>
                      <a:pt x="732" y="212"/>
                      <a:pt x="734" y="212"/>
                      <a:pt x="737" y="199"/>
                    </a:cubicBezTo>
                    <a:cubicBezTo>
                      <a:pt x="739" y="186"/>
                      <a:pt x="740" y="179"/>
                      <a:pt x="740" y="179"/>
                    </a:cubicBezTo>
                    <a:cubicBezTo>
                      <a:pt x="741" y="179"/>
                      <a:pt x="741" y="186"/>
                      <a:pt x="741" y="199"/>
                    </a:cubicBezTo>
                    <a:cubicBezTo>
                      <a:pt x="742" y="212"/>
                      <a:pt x="744" y="219"/>
                      <a:pt x="745" y="219"/>
                    </a:cubicBezTo>
                    <a:cubicBezTo>
                      <a:pt x="747" y="219"/>
                      <a:pt x="748" y="212"/>
                      <a:pt x="750" y="199"/>
                    </a:cubicBezTo>
                    <a:cubicBezTo>
                      <a:pt x="750" y="199"/>
                      <a:pt x="751" y="193"/>
                      <a:pt x="753" y="193"/>
                    </a:cubicBezTo>
                    <a:cubicBezTo>
                      <a:pt x="754" y="193"/>
                      <a:pt x="755" y="195"/>
                      <a:pt x="756" y="199"/>
                    </a:cubicBezTo>
                    <a:cubicBezTo>
                      <a:pt x="760" y="207"/>
                      <a:pt x="768" y="215"/>
                      <a:pt x="773" y="215"/>
                    </a:cubicBezTo>
                    <a:cubicBezTo>
                      <a:pt x="777" y="215"/>
                      <a:pt x="779" y="211"/>
                      <a:pt x="778" y="200"/>
                    </a:cubicBezTo>
                    <a:lnTo>
                      <a:pt x="784" y="200"/>
                    </a:lnTo>
                    <a:cubicBezTo>
                      <a:pt x="787" y="207"/>
                      <a:pt x="789" y="210"/>
                      <a:pt x="791" y="210"/>
                    </a:cubicBezTo>
                    <a:cubicBezTo>
                      <a:pt x="793" y="210"/>
                      <a:pt x="795" y="207"/>
                      <a:pt x="797" y="200"/>
                    </a:cubicBezTo>
                    <a:lnTo>
                      <a:pt x="800" y="188"/>
                    </a:lnTo>
                    <a:cubicBezTo>
                      <a:pt x="800" y="200"/>
                      <a:pt x="802" y="214"/>
                      <a:pt x="806" y="214"/>
                    </a:cubicBezTo>
                    <a:cubicBezTo>
                      <a:pt x="809" y="214"/>
                      <a:pt x="809" y="214"/>
                      <a:pt x="809" y="201"/>
                    </a:cubicBezTo>
                    <a:cubicBezTo>
                      <a:pt x="806" y="188"/>
                      <a:pt x="809" y="188"/>
                      <a:pt x="812" y="188"/>
                    </a:cubicBezTo>
                    <a:cubicBezTo>
                      <a:pt x="816" y="188"/>
                      <a:pt x="818" y="201"/>
                      <a:pt x="818" y="215"/>
                    </a:cubicBezTo>
                    <a:lnTo>
                      <a:pt x="821" y="215"/>
                    </a:lnTo>
                    <a:cubicBezTo>
                      <a:pt x="821" y="199"/>
                      <a:pt x="823" y="193"/>
                      <a:pt x="824" y="193"/>
                    </a:cubicBezTo>
                    <a:cubicBezTo>
                      <a:pt x="824" y="193"/>
                      <a:pt x="825" y="196"/>
                      <a:pt x="825" y="201"/>
                    </a:cubicBezTo>
                    <a:cubicBezTo>
                      <a:pt x="828" y="215"/>
                      <a:pt x="830" y="215"/>
                      <a:pt x="834" y="215"/>
                    </a:cubicBezTo>
                    <a:cubicBezTo>
                      <a:pt x="834" y="210"/>
                      <a:pt x="834" y="209"/>
                      <a:pt x="835" y="209"/>
                    </a:cubicBezTo>
                    <a:lnTo>
                      <a:pt x="835" y="209"/>
                    </a:lnTo>
                    <a:cubicBezTo>
                      <a:pt x="835" y="209"/>
                      <a:pt x="836" y="215"/>
                      <a:pt x="834" y="215"/>
                    </a:cubicBezTo>
                    <a:lnTo>
                      <a:pt x="834" y="228"/>
                    </a:lnTo>
                    <a:cubicBezTo>
                      <a:pt x="835" y="232"/>
                      <a:pt x="835" y="234"/>
                      <a:pt x="836" y="234"/>
                    </a:cubicBezTo>
                    <a:cubicBezTo>
                      <a:pt x="837" y="234"/>
                      <a:pt x="837" y="224"/>
                      <a:pt x="837" y="215"/>
                    </a:cubicBezTo>
                    <a:lnTo>
                      <a:pt x="843" y="215"/>
                    </a:lnTo>
                    <a:cubicBezTo>
                      <a:pt x="843" y="215"/>
                      <a:pt x="844" y="215"/>
                      <a:pt x="844" y="215"/>
                    </a:cubicBezTo>
                    <a:cubicBezTo>
                      <a:pt x="847" y="215"/>
                      <a:pt x="849" y="214"/>
                      <a:pt x="846" y="203"/>
                    </a:cubicBezTo>
                    <a:cubicBezTo>
                      <a:pt x="846" y="189"/>
                      <a:pt x="846" y="176"/>
                      <a:pt x="850" y="176"/>
                    </a:cubicBezTo>
                    <a:cubicBezTo>
                      <a:pt x="850" y="171"/>
                      <a:pt x="850" y="170"/>
                      <a:pt x="850" y="170"/>
                    </a:cubicBezTo>
                    <a:lnTo>
                      <a:pt x="850" y="170"/>
                    </a:lnTo>
                    <a:cubicBezTo>
                      <a:pt x="851" y="170"/>
                      <a:pt x="852" y="176"/>
                      <a:pt x="850" y="176"/>
                    </a:cubicBezTo>
                    <a:cubicBezTo>
                      <a:pt x="850" y="189"/>
                      <a:pt x="850" y="203"/>
                      <a:pt x="853" y="203"/>
                    </a:cubicBezTo>
                    <a:cubicBezTo>
                      <a:pt x="856" y="203"/>
                      <a:pt x="856" y="216"/>
                      <a:pt x="856" y="216"/>
                    </a:cubicBezTo>
                    <a:cubicBezTo>
                      <a:pt x="855" y="227"/>
                      <a:pt x="856" y="231"/>
                      <a:pt x="859" y="231"/>
                    </a:cubicBezTo>
                    <a:cubicBezTo>
                      <a:pt x="862" y="231"/>
                      <a:pt x="867" y="224"/>
                      <a:pt x="869" y="216"/>
                    </a:cubicBezTo>
                    <a:cubicBezTo>
                      <a:pt x="871" y="203"/>
                      <a:pt x="874" y="197"/>
                      <a:pt x="875" y="197"/>
                    </a:cubicBezTo>
                    <a:cubicBezTo>
                      <a:pt x="877" y="197"/>
                      <a:pt x="878" y="203"/>
                      <a:pt x="878" y="216"/>
                    </a:cubicBezTo>
                    <a:cubicBezTo>
                      <a:pt x="878" y="224"/>
                      <a:pt x="878" y="227"/>
                      <a:pt x="879" y="227"/>
                    </a:cubicBezTo>
                    <a:cubicBezTo>
                      <a:pt x="881" y="227"/>
                      <a:pt x="885" y="206"/>
                      <a:pt x="887" y="177"/>
                    </a:cubicBezTo>
                    <a:lnTo>
                      <a:pt x="890" y="137"/>
                    </a:lnTo>
                    <a:lnTo>
                      <a:pt x="890" y="177"/>
                    </a:lnTo>
                    <a:cubicBezTo>
                      <a:pt x="892" y="208"/>
                      <a:pt x="893" y="221"/>
                      <a:pt x="895" y="221"/>
                    </a:cubicBezTo>
                    <a:cubicBezTo>
                      <a:pt x="896" y="221"/>
                      <a:pt x="899" y="215"/>
                      <a:pt x="902" y="204"/>
                    </a:cubicBezTo>
                    <a:cubicBezTo>
                      <a:pt x="906" y="197"/>
                      <a:pt x="907" y="194"/>
                      <a:pt x="908" y="194"/>
                    </a:cubicBezTo>
                    <a:cubicBezTo>
                      <a:pt x="909" y="194"/>
                      <a:pt x="909" y="197"/>
                      <a:pt x="909" y="204"/>
                    </a:cubicBezTo>
                    <a:cubicBezTo>
                      <a:pt x="909" y="217"/>
                      <a:pt x="912" y="217"/>
                      <a:pt x="921" y="218"/>
                    </a:cubicBezTo>
                    <a:cubicBezTo>
                      <a:pt x="930" y="218"/>
                      <a:pt x="934" y="218"/>
                      <a:pt x="934" y="205"/>
                    </a:cubicBezTo>
                    <a:lnTo>
                      <a:pt x="939" y="205"/>
                    </a:lnTo>
                    <a:cubicBezTo>
                      <a:pt x="941" y="215"/>
                      <a:pt x="942" y="220"/>
                      <a:pt x="944" y="220"/>
                    </a:cubicBezTo>
                    <a:cubicBezTo>
                      <a:pt x="946" y="220"/>
                      <a:pt x="948" y="208"/>
                      <a:pt x="946" y="192"/>
                    </a:cubicBezTo>
                    <a:lnTo>
                      <a:pt x="953" y="192"/>
                    </a:lnTo>
                    <a:lnTo>
                      <a:pt x="953" y="206"/>
                    </a:lnTo>
                    <a:cubicBezTo>
                      <a:pt x="953" y="218"/>
                      <a:pt x="958" y="219"/>
                      <a:pt x="983" y="219"/>
                    </a:cubicBezTo>
                    <a:cubicBezTo>
                      <a:pt x="988" y="220"/>
                      <a:pt x="992" y="220"/>
                      <a:pt x="995" y="220"/>
                    </a:cubicBezTo>
                    <a:cubicBezTo>
                      <a:pt x="1012" y="220"/>
                      <a:pt x="1014" y="216"/>
                      <a:pt x="1014" y="195"/>
                    </a:cubicBezTo>
                    <a:cubicBezTo>
                      <a:pt x="1016" y="181"/>
                      <a:pt x="1018" y="175"/>
                      <a:pt x="1019" y="175"/>
                    </a:cubicBezTo>
                    <a:cubicBezTo>
                      <a:pt x="1020" y="175"/>
                      <a:pt x="1021" y="181"/>
                      <a:pt x="1021" y="195"/>
                    </a:cubicBezTo>
                    <a:cubicBezTo>
                      <a:pt x="1021" y="204"/>
                      <a:pt x="1022" y="213"/>
                      <a:pt x="1023" y="213"/>
                    </a:cubicBezTo>
                    <a:cubicBezTo>
                      <a:pt x="1023" y="213"/>
                      <a:pt x="1023" y="212"/>
                      <a:pt x="1023" y="208"/>
                    </a:cubicBezTo>
                    <a:cubicBezTo>
                      <a:pt x="1023" y="208"/>
                      <a:pt x="1030" y="208"/>
                      <a:pt x="1033" y="222"/>
                    </a:cubicBezTo>
                    <a:cubicBezTo>
                      <a:pt x="1037" y="233"/>
                      <a:pt x="1040" y="237"/>
                      <a:pt x="1042" y="237"/>
                    </a:cubicBezTo>
                    <a:cubicBezTo>
                      <a:pt x="1045" y="237"/>
                      <a:pt x="1046" y="229"/>
                      <a:pt x="1046" y="222"/>
                    </a:cubicBezTo>
                    <a:cubicBezTo>
                      <a:pt x="1044" y="210"/>
                      <a:pt x="1044" y="206"/>
                      <a:pt x="1045" y="206"/>
                    </a:cubicBezTo>
                    <a:lnTo>
                      <a:pt x="1045" y="206"/>
                    </a:lnTo>
                    <a:cubicBezTo>
                      <a:pt x="1045" y="206"/>
                      <a:pt x="1047" y="214"/>
                      <a:pt x="1049" y="222"/>
                    </a:cubicBezTo>
                    <a:cubicBezTo>
                      <a:pt x="1051" y="231"/>
                      <a:pt x="1053" y="241"/>
                      <a:pt x="1054" y="241"/>
                    </a:cubicBezTo>
                    <a:cubicBezTo>
                      <a:pt x="1054" y="241"/>
                      <a:pt x="1055" y="239"/>
                      <a:pt x="1055" y="235"/>
                    </a:cubicBezTo>
                    <a:cubicBezTo>
                      <a:pt x="1057" y="227"/>
                      <a:pt x="1064" y="220"/>
                      <a:pt x="1069" y="220"/>
                    </a:cubicBezTo>
                    <a:cubicBezTo>
                      <a:pt x="1074" y="220"/>
                      <a:pt x="1077" y="224"/>
                      <a:pt x="1077" y="236"/>
                    </a:cubicBezTo>
                    <a:lnTo>
                      <a:pt x="1083" y="236"/>
                    </a:lnTo>
                    <a:cubicBezTo>
                      <a:pt x="1083" y="223"/>
                      <a:pt x="1090" y="223"/>
                      <a:pt x="1095" y="223"/>
                    </a:cubicBezTo>
                    <a:cubicBezTo>
                      <a:pt x="1102" y="224"/>
                      <a:pt x="1104" y="224"/>
                      <a:pt x="1104" y="236"/>
                    </a:cubicBezTo>
                    <a:cubicBezTo>
                      <a:pt x="1103" y="243"/>
                      <a:pt x="1103" y="246"/>
                      <a:pt x="1104" y="246"/>
                    </a:cubicBezTo>
                    <a:cubicBezTo>
                      <a:pt x="1105" y="246"/>
                      <a:pt x="1108" y="243"/>
                      <a:pt x="1111" y="237"/>
                    </a:cubicBezTo>
                    <a:cubicBezTo>
                      <a:pt x="1114" y="237"/>
                      <a:pt x="1118" y="210"/>
                      <a:pt x="1120" y="210"/>
                    </a:cubicBezTo>
                    <a:cubicBezTo>
                      <a:pt x="1120" y="197"/>
                      <a:pt x="1123" y="185"/>
                      <a:pt x="1127" y="185"/>
                    </a:cubicBezTo>
                    <a:lnTo>
                      <a:pt x="1127" y="198"/>
                    </a:lnTo>
                    <a:lnTo>
                      <a:pt x="1127" y="224"/>
                    </a:lnTo>
                    <a:cubicBezTo>
                      <a:pt x="1130" y="224"/>
                      <a:pt x="1132" y="224"/>
                      <a:pt x="1132" y="212"/>
                    </a:cubicBezTo>
                    <a:cubicBezTo>
                      <a:pt x="1136" y="224"/>
                      <a:pt x="1139" y="225"/>
                      <a:pt x="1146" y="225"/>
                    </a:cubicBezTo>
                    <a:cubicBezTo>
                      <a:pt x="1151" y="225"/>
                      <a:pt x="1158" y="225"/>
                      <a:pt x="1160" y="212"/>
                    </a:cubicBezTo>
                    <a:cubicBezTo>
                      <a:pt x="1162" y="225"/>
                      <a:pt x="1168" y="232"/>
                      <a:pt x="1173" y="232"/>
                    </a:cubicBezTo>
                    <a:cubicBezTo>
                      <a:pt x="1179" y="232"/>
                      <a:pt x="1184" y="226"/>
                      <a:pt x="1186" y="213"/>
                    </a:cubicBezTo>
                    <a:cubicBezTo>
                      <a:pt x="1186" y="206"/>
                      <a:pt x="1187" y="203"/>
                      <a:pt x="1188" y="203"/>
                    </a:cubicBezTo>
                    <a:cubicBezTo>
                      <a:pt x="1189" y="203"/>
                      <a:pt x="1190" y="206"/>
                      <a:pt x="1192" y="213"/>
                    </a:cubicBezTo>
                    <a:cubicBezTo>
                      <a:pt x="1193" y="219"/>
                      <a:pt x="1194" y="223"/>
                      <a:pt x="1195" y="223"/>
                    </a:cubicBezTo>
                    <a:cubicBezTo>
                      <a:pt x="1196" y="223"/>
                      <a:pt x="1197" y="219"/>
                      <a:pt x="1198" y="213"/>
                    </a:cubicBezTo>
                    <a:cubicBezTo>
                      <a:pt x="1199" y="209"/>
                      <a:pt x="1200" y="208"/>
                      <a:pt x="1201" y="208"/>
                    </a:cubicBezTo>
                    <a:cubicBezTo>
                      <a:pt x="1203" y="208"/>
                      <a:pt x="1205" y="217"/>
                      <a:pt x="1207" y="226"/>
                    </a:cubicBezTo>
                    <a:cubicBezTo>
                      <a:pt x="1209" y="242"/>
                      <a:pt x="1211" y="248"/>
                      <a:pt x="1213" y="248"/>
                    </a:cubicBezTo>
                    <a:cubicBezTo>
                      <a:pt x="1214" y="248"/>
                      <a:pt x="1215" y="245"/>
                      <a:pt x="1216" y="240"/>
                    </a:cubicBezTo>
                    <a:cubicBezTo>
                      <a:pt x="1223" y="227"/>
                      <a:pt x="1230" y="227"/>
                      <a:pt x="1233" y="227"/>
                    </a:cubicBezTo>
                    <a:cubicBezTo>
                      <a:pt x="1241" y="214"/>
                      <a:pt x="1244" y="215"/>
                      <a:pt x="1243" y="201"/>
                    </a:cubicBezTo>
                    <a:cubicBezTo>
                      <a:pt x="1244" y="192"/>
                      <a:pt x="1247" y="183"/>
                      <a:pt x="1250" y="175"/>
                    </a:cubicBezTo>
                    <a:cubicBezTo>
                      <a:pt x="1253" y="170"/>
                      <a:pt x="1255" y="169"/>
                      <a:pt x="1256" y="169"/>
                    </a:cubicBezTo>
                    <a:cubicBezTo>
                      <a:pt x="1258" y="169"/>
                      <a:pt x="1257" y="175"/>
                      <a:pt x="1254" y="175"/>
                    </a:cubicBezTo>
                    <a:cubicBezTo>
                      <a:pt x="1244" y="188"/>
                      <a:pt x="1249" y="188"/>
                      <a:pt x="1250" y="201"/>
                    </a:cubicBezTo>
                    <a:cubicBezTo>
                      <a:pt x="1251" y="215"/>
                      <a:pt x="1258" y="215"/>
                      <a:pt x="1261" y="215"/>
                    </a:cubicBezTo>
                    <a:lnTo>
                      <a:pt x="1275" y="215"/>
                    </a:lnTo>
                    <a:cubicBezTo>
                      <a:pt x="1278" y="222"/>
                      <a:pt x="1280" y="225"/>
                      <a:pt x="1282" y="225"/>
                    </a:cubicBezTo>
                    <a:cubicBezTo>
                      <a:pt x="1284" y="225"/>
                      <a:pt x="1286" y="222"/>
                      <a:pt x="1288" y="216"/>
                    </a:cubicBezTo>
                    <a:cubicBezTo>
                      <a:pt x="1290" y="210"/>
                      <a:pt x="1291" y="206"/>
                      <a:pt x="1293" y="203"/>
                    </a:cubicBezTo>
                    <a:lnTo>
                      <a:pt x="1293" y="203"/>
                    </a:lnTo>
                    <a:cubicBezTo>
                      <a:pt x="1290" y="216"/>
                      <a:pt x="1298" y="223"/>
                      <a:pt x="1308" y="223"/>
                    </a:cubicBezTo>
                    <a:cubicBezTo>
                      <a:pt x="1317" y="223"/>
                      <a:pt x="1329" y="217"/>
                      <a:pt x="1338" y="205"/>
                    </a:cubicBezTo>
                    <a:lnTo>
                      <a:pt x="1338" y="205"/>
                    </a:lnTo>
                    <a:cubicBezTo>
                      <a:pt x="1336" y="208"/>
                      <a:pt x="1334" y="213"/>
                      <a:pt x="1332" y="217"/>
                    </a:cubicBezTo>
                    <a:cubicBezTo>
                      <a:pt x="1325" y="231"/>
                      <a:pt x="1329" y="231"/>
                      <a:pt x="1335" y="231"/>
                    </a:cubicBezTo>
                    <a:cubicBezTo>
                      <a:pt x="1337" y="231"/>
                      <a:pt x="1356" y="218"/>
                      <a:pt x="1367" y="218"/>
                    </a:cubicBezTo>
                    <a:cubicBezTo>
                      <a:pt x="1367" y="218"/>
                      <a:pt x="1367" y="218"/>
                      <a:pt x="1368" y="218"/>
                    </a:cubicBezTo>
                    <a:cubicBezTo>
                      <a:pt x="1370" y="219"/>
                      <a:pt x="1372" y="219"/>
                      <a:pt x="1374" y="219"/>
                    </a:cubicBezTo>
                    <a:cubicBezTo>
                      <a:pt x="1384" y="219"/>
                      <a:pt x="1395" y="214"/>
                      <a:pt x="1400" y="205"/>
                    </a:cubicBezTo>
                    <a:lnTo>
                      <a:pt x="1400" y="205"/>
                    </a:lnTo>
                    <a:cubicBezTo>
                      <a:pt x="1404" y="206"/>
                      <a:pt x="1404" y="206"/>
                      <a:pt x="1395" y="218"/>
                    </a:cubicBezTo>
                    <a:cubicBezTo>
                      <a:pt x="1381" y="232"/>
                      <a:pt x="1385" y="232"/>
                      <a:pt x="1388" y="232"/>
                    </a:cubicBezTo>
                    <a:cubicBezTo>
                      <a:pt x="1390" y="232"/>
                      <a:pt x="1400" y="219"/>
                      <a:pt x="1410" y="206"/>
                    </a:cubicBezTo>
                    <a:cubicBezTo>
                      <a:pt x="1415" y="199"/>
                      <a:pt x="1419" y="196"/>
                      <a:pt x="1421" y="196"/>
                    </a:cubicBezTo>
                    <a:cubicBezTo>
                      <a:pt x="1423" y="196"/>
                      <a:pt x="1423" y="199"/>
                      <a:pt x="1422" y="206"/>
                    </a:cubicBezTo>
                    <a:cubicBezTo>
                      <a:pt x="1420" y="213"/>
                      <a:pt x="1421" y="216"/>
                      <a:pt x="1425" y="216"/>
                    </a:cubicBezTo>
                    <a:cubicBezTo>
                      <a:pt x="1426" y="216"/>
                      <a:pt x="1427" y="216"/>
                      <a:pt x="1427" y="216"/>
                    </a:cubicBezTo>
                    <a:cubicBezTo>
                      <a:pt x="1428" y="219"/>
                      <a:pt x="1430" y="220"/>
                      <a:pt x="1432" y="220"/>
                    </a:cubicBezTo>
                    <a:cubicBezTo>
                      <a:pt x="1434" y="220"/>
                      <a:pt x="1435" y="220"/>
                      <a:pt x="1437" y="219"/>
                    </a:cubicBezTo>
                    <a:lnTo>
                      <a:pt x="1437" y="219"/>
                    </a:lnTo>
                    <a:cubicBezTo>
                      <a:pt x="1438" y="223"/>
                      <a:pt x="1438" y="226"/>
                      <a:pt x="1427" y="238"/>
                    </a:cubicBezTo>
                    <a:cubicBezTo>
                      <a:pt x="1419" y="250"/>
                      <a:pt x="1411" y="262"/>
                      <a:pt x="1416" y="262"/>
                    </a:cubicBezTo>
                    <a:cubicBezTo>
                      <a:pt x="1418" y="262"/>
                      <a:pt x="1422" y="260"/>
                      <a:pt x="1429" y="255"/>
                    </a:cubicBezTo>
                    <a:lnTo>
                      <a:pt x="1429" y="255"/>
                    </a:lnTo>
                    <a:cubicBezTo>
                      <a:pt x="1429" y="259"/>
                      <a:pt x="1429" y="259"/>
                      <a:pt x="1418" y="270"/>
                    </a:cubicBezTo>
                    <a:cubicBezTo>
                      <a:pt x="1411" y="279"/>
                      <a:pt x="1404" y="286"/>
                      <a:pt x="1405" y="286"/>
                    </a:cubicBezTo>
                    <a:cubicBezTo>
                      <a:pt x="1406" y="286"/>
                      <a:pt x="1409" y="283"/>
                      <a:pt x="1418" y="277"/>
                    </a:cubicBezTo>
                    <a:cubicBezTo>
                      <a:pt x="1420" y="276"/>
                      <a:pt x="1422" y="276"/>
                      <a:pt x="1424" y="276"/>
                    </a:cubicBezTo>
                    <a:cubicBezTo>
                      <a:pt x="1432" y="276"/>
                      <a:pt x="1431" y="285"/>
                      <a:pt x="1422" y="299"/>
                    </a:cubicBezTo>
                    <a:cubicBezTo>
                      <a:pt x="1422" y="300"/>
                      <a:pt x="1422" y="302"/>
                      <a:pt x="1424" y="302"/>
                    </a:cubicBezTo>
                    <a:cubicBezTo>
                      <a:pt x="1425" y="302"/>
                      <a:pt x="1428" y="300"/>
                      <a:pt x="1434" y="296"/>
                    </a:cubicBezTo>
                    <a:lnTo>
                      <a:pt x="1446" y="287"/>
                    </a:lnTo>
                    <a:lnTo>
                      <a:pt x="1446" y="287"/>
                    </a:lnTo>
                    <a:cubicBezTo>
                      <a:pt x="1433" y="298"/>
                      <a:pt x="1428" y="304"/>
                      <a:pt x="1429" y="304"/>
                    </a:cubicBezTo>
                    <a:cubicBezTo>
                      <a:pt x="1430" y="304"/>
                      <a:pt x="1436" y="300"/>
                      <a:pt x="1447" y="293"/>
                    </a:cubicBezTo>
                    <a:cubicBezTo>
                      <a:pt x="1452" y="290"/>
                      <a:pt x="1455" y="288"/>
                      <a:pt x="1456" y="288"/>
                    </a:cubicBezTo>
                    <a:cubicBezTo>
                      <a:pt x="1457" y="288"/>
                      <a:pt x="1455" y="291"/>
                      <a:pt x="1447" y="297"/>
                    </a:cubicBezTo>
                    <a:cubicBezTo>
                      <a:pt x="1436" y="309"/>
                      <a:pt x="1436" y="312"/>
                      <a:pt x="1436" y="312"/>
                    </a:cubicBezTo>
                    <a:cubicBezTo>
                      <a:pt x="1436" y="315"/>
                      <a:pt x="1451" y="324"/>
                      <a:pt x="1453" y="342"/>
                    </a:cubicBezTo>
                    <a:cubicBezTo>
                      <a:pt x="1456" y="365"/>
                      <a:pt x="1457" y="376"/>
                      <a:pt x="1466" y="376"/>
                    </a:cubicBezTo>
                    <a:cubicBezTo>
                      <a:pt x="1467" y="376"/>
                      <a:pt x="1469" y="376"/>
                      <a:pt x="1471" y="375"/>
                    </a:cubicBezTo>
                    <a:cubicBezTo>
                      <a:pt x="1474" y="375"/>
                      <a:pt x="1477" y="375"/>
                      <a:pt x="1478" y="375"/>
                    </a:cubicBezTo>
                    <a:cubicBezTo>
                      <a:pt x="1482" y="375"/>
                      <a:pt x="1480" y="376"/>
                      <a:pt x="1472" y="382"/>
                    </a:cubicBezTo>
                    <a:cubicBezTo>
                      <a:pt x="1460" y="390"/>
                      <a:pt x="1460" y="393"/>
                      <a:pt x="1460" y="397"/>
                    </a:cubicBezTo>
                    <a:cubicBezTo>
                      <a:pt x="1461" y="400"/>
                      <a:pt x="1461" y="403"/>
                      <a:pt x="1449" y="407"/>
                    </a:cubicBezTo>
                    <a:cubicBezTo>
                      <a:pt x="1461" y="407"/>
                      <a:pt x="1461" y="407"/>
                      <a:pt x="1462" y="410"/>
                    </a:cubicBezTo>
                    <a:cubicBezTo>
                      <a:pt x="1449" y="413"/>
                      <a:pt x="1450" y="417"/>
                      <a:pt x="1463" y="417"/>
                    </a:cubicBezTo>
                    <a:cubicBezTo>
                      <a:pt x="1472" y="416"/>
                      <a:pt x="1477" y="416"/>
                      <a:pt x="1480" y="416"/>
                    </a:cubicBezTo>
                    <a:cubicBezTo>
                      <a:pt x="1486" y="416"/>
                      <a:pt x="1480" y="417"/>
                      <a:pt x="1463" y="420"/>
                    </a:cubicBezTo>
                    <a:cubicBezTo>
                      <a:pt x="1452" y="423"/>
                      <a:pt x="1443" y="431"/>
                      <a:pt x="1446" y="431"/>
                    </a:cubicBezTo>
                    <a:cubicBezTo>
                      <a:pt x="1447" y="431"/>
                      <a:pt x="1448" y="430"/>
                      <a:pt x="1451" y="429"/>
                    </a:cubicBezTo>
                    <a:cubicBezTo>
                      <a:pt x="1452" y="429"/>
                      <a:pt x="1454" y="429"/>
                      <a:pt x="1455" y="429"/>
                    </a:cubicBezTo>
                    <a:cubicBezTo>
                      <a:pt x="1465" y="429"/>
                      <a:pt x="1467" y="435"/>
                      <a:pt x="1478" y="435"/>
                    </a:cubicBezTo>
                    <a:cubicBezTo>
                      <a:pt x="1479" y="438"/>
                      <a:pt x="1479" y="441"/>
                      <a:pt x="1466" y="444"/>
                    </a:cubicBezTo>
                    <a:cubicBezTo>
                      <a:pt x="1453" y="448"/>
                      <a:pt x="1469" y="462"/>
                      <a:pt x="1482" y="463"/>
                    </a:cubicBezTo>
                    <a:cubicBezTo>
                      <a:pt x="1485" y="462"/>
                      <a:pt x="1487" y="462"/>
                      <a:pt x="1489" y="462"/>
                    </a:cubicBezTo>
                    <a:cubicBezTo>
                      <a:pt x="1494" y="462"/>
                      <a:pt x="1493" y="464"/>
                      <a:pt x="1482" y="466"/>
                    </a:cubicBezTo>
                    <a:cubicBezTo>
                      <a:pt x="1469" y="468"/>
                      <a:pt x="1470" y="471"/>
                      <a:pt x="1470" y="474"/>
                    </a:cubicBezTo>
                    <a:cubicBezTo>
                      <a:pt x="1483" y="475"/>
                      <a:pt x="1470" y="477"/>
                      <a:pt x="1458" y="480"/>
                    </a:cubicBezTo>
                    <a:cubicBezTo>
                      <a:pt x="1455" y="479"/>
                      <a:pt x="1453" y="479"/>
                      <a:pt x="1452" y="479"/>
                    </a:cubicBezTo>
                    <a:cubicBezTo>
                      <a:pt x="1444" y="479"/>
                      <a:pt x="1444" y="482"/>
                      <a:pt x="1445" y="487"/>
                    </a:cubicBezTo>
                    <a:cubicBezTo>
                      <a:pt x="1459" y="489"/>
                      <a:pt x="1460" y="501"/>
                      <a:pt x="1461" y="510"/>
                    </a:cubicBezTo>
                    <a:cubicBezTo>
                      <a:pt x="1463" y="526"/>
                      <a:pt x="1477" y="527"/>
                      <a:pt x="1503" y="529"/>
                    </a:cubicBezTo>
                    <a:lnTo>
                      <a:pt x="1529" y="528"/>
                    </a:lnTo>
                    <a:lnTo>
                      <a:pt x="1503" y="532"/>
                    </a:lnTo>
                    <a:cubicBezTo>
                      <a:pt x="1490" y="533"/>
                      <a:pt x="1464" y="541"/>
                      <a:pt x="1464" y="541"/>
                    </a:cubicBezTo>
                    <a:cubicBezTo>
                      <a:pt x="1465" y="543"/>
                      <a:pt x="1467" y="543"/>
                      <a:pt x="1470" y="543"/>
                    </a:cubicBezTo>
                    <a:cubicBezTo>
                      <a:pt x="1475" y="543"/>
                      <a:pt x="1483" y="542"/>
                      <a:pt x="1491" y="540"/>
                    </a:cubicBezTo>
                    <a:cubicBezTo>
                      <a:pt x="1494" y="540"/>
                      <a:pt x="1496" y="540"/>
                      <a:pt x="1498" y="540"/>
                    </a:cubicBezTo>
                    <a:cubicBezTo>
                      <a:pt x="1504" y="540"/>
                      <a:pt x="1502" y="543"/>
                      <a:pt x="1492" y="549"/>
                    </a:cubicBezTo>
                    <a:cubicBezTo>
                      <a:pt x="1480" y="558"/>
                      <a:pt x="1480" y="560"/>
                      <a:pt x="1493" y="562"/>
                    </a:cubicBezTo>
                    <a:cubicBezTo>
                      <a:pt x="1495" y="565"/>
                      <a:pt x="1495" y="568"/>
                      <a:pt x="1482" y="573"/>
                    </a:cubicBezTo>
                    <a:cubicBezTo>
                      <a:pt x="1482" y="575"/>
                      <a:pt x="1482" y="575"/>
                      <a:pt x="1484" y="575"/>
                    </a:cubicBezTo>
                    <a:cubicBezTo>
                      <a:pt x="1486" y="575"/>
                      <a:pt x="1490" y="575"/>
                      <a:pt x="1496" y="574"/>
                    </a:cubicBezTo>
                    <a:cubicBezTo>
                      <a:pt x="1498" y="573"/>
                      <a:pt x="1500" y="573"/>
                      <a:pt x="1502" y="573"/>
                    </a:cubicBezTo>
                    <a:cubicBezTo>
                      <a:pt x="1508" y="573"/>
                      <a:pt x="1506" y="576"/>
                      <a:pt x="1496" y="581"/>
                    </a:cubicBezTo>
                    <a:cubicBezTo>
                      <a:pt x="1471" y="587"/>
                      <a:pt x="1471" y="595"/>
                      <a:pt x="1482" y="595"/>
                    </a:cubicBezTo>
                    <a:cubicBezTo>
                      <a:pt x="1483" y="595"/>
                      <a:pt x="1484" y="595"/>
                      <a:pt x="1484" y="595"/>
                    </a:cubicBezTo>
                    <a:cubicBezTo>
                      <a:pt x="1488" y="595"/>
                      <a:pt x="1491" y="594"/>
                      <a:pt x="1493" y="594"/>
                    </a:cubicBezTo>
                    <a:cubicBezTo>
                      <a:pt x="1498" y="594"/>
                      <a:pt x="1498" y="596"/>
                      <a:pt x="1498" y="599"/>
                    </a:cubicBezTo>
                    <a:cubicBezTo>
                      <a:pt x="1499" y="602"/>
                      <a:pt x="1499" y="605"/>
                      <a:pt x="1512" y="606"/>
                    </a:cubicBezTo>
                    <a:lnTo>
                      <a:pt x="1514" y="612"/>
                    </a:lnTo>
                    <a:cubicBezTo>
                      <a:pt x="1514" y="613"/>
                      <a:pt x="1511" y="614"/>
                      <a:pt x="1508" y="614"/>
                    </a:cubicBezTo>
                    <a:cubicBezTo>
                      <a:pt x="1505" y="614"/>
                      <a:pt x="1500" y="613"/>
                      <a:pt x="1500" y="611"/>
                    </a:cubicBezTo>
                    <a:lnTo>
                      <a:pt x="1487" y="616"/>
                    </a:lnTo>
                    <a:cubicBezTo>
                      <a:pt x="1488" y="622"/>
                      <a:pt x="1488" y="625"/>
                      <a:pt x="1501" y="627"/>
                    </a:cubicBezTo>
                    <a:cubicBezTo>
                      <a:pt x="1510" y="626"/>
                      <a:pt x="1516" y="626"/>
                      <a:pt x="1519" y="626"/>
                    </a:cubicBezTo>
                    <a:cubicBezTo>
                      <a:pt x="1525" y="626"/>
                      <a:pt x="1520" y="627"/>
                      <a:pt x="1502" y="630"/>
                    </a:cubicBezTo>
                    <a:cubicBezTo>
                      <a:pt x="1489" y="632"/>
                      <a:pt x="1477" y="637"/>
                      <a:pt x="1490" y="638"/>
                    </a:cubicBezTo>
                    <a:cubicBezTo>
                      <a:pt x="1492" y="638"/>
                      <a:pt x="1494" y="638"/>
                      <a:pt x="1496" y="638"/>
                    </a:cubicBezTo>
                    <a:cubicBezTo>
                      <a:pt x="1514" y="638"/>
                      <a:pt x="1502" y="642"/>
                      <a:pt x="1490" y="645"/>
                    </a:cubicBezTo>
                    <a:cubicBezTo>
                      <a:pt x="1464" y="645"/>
                      <a:pt x="1464" y="645"/>
                      <a:pt x="1491" y="654"/>
                    </a:cubicBezTo>
                    <a:cubicBezTo>
                      <a:pt x="1492" y="659"/>
                      <a:pt x="1507" y="670"/>
                      <a:pt x="1508" y="679"/>
                    </a:cubicBezTo>
                    <a:cubicBezTo>
                      <a:pt x="1510" y="692"/>
                      <a:pt x="1510" y="697"/>
                      <a:pt x="1498" y="703"/>
                    </a:cubicBezTo>
                    <a:cubicBezTo>
                      <a:pt x="1496" y="703"/>
                      <a:pt x="1493" y="704"/>
                      <a:pt x="1492" y="704"/>
                    </a:cubicBezTo>
                    <a:lnTo>
                      <a:pt x="1492" y="704"/>
                    </a:lnTo>
                    <a:cubicBezTo>
                      <a:pt x="1496" y="703"/>
                      <a:pt x="1499" y="703"/>
                      <a:pt x="1502" y="703"/>
                    </a:cubicBezTo>
                    <a:cubicBezTo>
                      <a:pt x="1511" y="703"/>
                      <a:pt x="1512" y="707"/>
                      <a:pt x="1512" y="713"/>
                    </a:cubicBezTo>
                    <a:cubicBezTo>
                      <a:pt x="1500" y="724"/>
                      <a:pt x="1515" y="729"/>
                      <a:pt x="1528" y="730"/>
                    </a:cubicBezTo>
                    <a:cubicBezTo>
                      <a:pt x="1527" y="726"/>
                      <a:pt x="1527" y="723"/>
                      <a:pt x="1527" y="723"/>
                    </a:cubicBezTo>
                    <a:cubicBezTo>
                      <a:pt x="1534" y="722"/>
                      <a:pt x="1539" y="722"/>
                      <a:pt x="1542" y="722"/>
                    </a:cubicBezTo>
                    <a:cubicBezTo>
                      <a:pt x="1553" y="722"/>
                      <a:pt x="1551" y="725"/>
                      <a:pt x="1542" y="731"/>
                    </a:cubicBezTo>
                    <a:cubicBezTo>
                      <a:pt x="1542" y="734"/>
                      <a:pt x="1528" y="735"/>
                      <a:pt x="1516" y="738"/>
                    </a:cubicBezTo>
                    <a:cubicBezTo>
                      <a:pt x="1502" y="740"/>
                      <a:pt x="1490" y="745"/>
                      <a:pt x="1490" y="748"/>
                    </a:cubicBezTo>
                    <a:cubicBezTo>
                      <a:pt x="1490" y="750"/>
                      <a:pt x="1490" y="752"/>
                      <a:pt x="1494" y="752"/>
                    </a:cubicBezTo>
                    <a:cubicBezTo>
                      <a:pt x="1496" y="752"/>
                      <a:pt x="1499" y="751"/>
                      <a:pt x="1503" y="749"/>
                    </a:cubicBezTo>
                    <a:cubicBezTo>
                      <a:pt x="1509" y="748"/>
                      <a:pt x="1512" y="748"/>
                      <a:pt x="1514" y="748"/>
                    </a:cubicBezTo>
                    <a:cubicBezTo>
                      <a:pt x="1517" y="748"/>
                      <a:pt x="1517" y="749"/>
                      <a:pt x="1517" y="750"/>
                    </a:cubicBezTo>
                    <a:cubicBezTo>
                      <a:pt x="1517" y="753"/>
                      <a:pt x="1518" y="757"/>
                      <a:pt x="1532" y="758"/>
                    </a:cubicBezTo>
                    <a:cubicBezTo>
                      <a:pt x="1534" y="757"/>
                      <a:pt x="1537" y="757"/>
                      <a:pt x="1538" y="757"/>
                    </a:cubicBezTo>
                    <a:cubicBezTo>
                      <a:pt x="1544" y="757"/>
                      <a:pt x="1545" y="760"/>
                      <a:pt x="1545" y="762"/>
                    </a:cubicBezTo>
                    <a:cubicBezTo>
                      <a:pt x="1533" y="767"/>
                      <a:pt x="1533" y="774"/>
                      <a:pt x="1533" y="774"/>
                    </a:cubicBezTo>
                    <a:lnTo>
                      <a:pt x="1520" y="775"/>
                    </a:lnTo>
                    <a:cubicBezTo>
                      <a:pt x="1511" y="777"/>
                      <a:pt x="1502" y="779"/>
                      <a:pt x="1495" y="783"/>
                    </a:cubicBezTo>
                    <a:cubicBezTo>
                      <a:pt x="1495" y="784"/>
                      <a:pt x="1498" y="784"/>
                      <a:pt x="1501" y="784"/>
                    </a:cubicBezTo>
                    <a:cubicBezTo>
                      <a:pt x="1505" y="784"/>
                      <a:pt x="1508" y="784"/>
                      <a:pt x="1508" y="784"/>
                    </a:cubicBezTo>
                    <a:cubicBezTo>
                      <a:pt x="1508" y="784"/>
                      <a:pt x="1508" y="784"/>
                      <a:pt x="1509" y="784"/>
                    </a:cubicBezTo>
                    <a:cubicBezTo>
                      <a:pt x="1521" y="784"/>
                      <a:pt x="1530" y="856"/>
                      <a:pt x="1532" y="864"/>
                    </a:cubicBezTo>
                    <a:cubicBezTo>
                      <a:pt x="1522" y="871"/>
                      <a:pt x="1520" y="878"/>
                      <a:pt x="1527" y="878"/>
                    </a:cubicBezTo>
                    <a:cubicBezTo>
                      <a:pt x="1528" y="878"/>
                      <a:pt x="1530" y="878"/>
                      <a:pt x="1533" y="877"/>
                    </a:cubicBezTo>
                    <a:cubicBezTo>
                      <a:pt x="1534" y="877"/>
                      <a:pt x="1534" y="877"/>
                      <a:pt x="1535" y="877"/>
                    </a:cubicBezTo>
                    <a:cubicBezTo>
                      <a:pt x="1546" y="877"/>
                      <a:pt x="1547" y="891"/>
                      <a:pt x="1549" y="909"/>
                    </a:cubicBezTo>
                    <a:cubicBezTo>
                      <a:pt x="1553" y="929"/>
                      <a:pt x="1554" y="944"/>
                      <a:pt x="1565" y="944"/>
                    </a:cubicBezTo>
                    <a:cubicBezTo>
                      <a:pt x="1566" y="944"/>
                      <a:pt x="1567" y="944"/>
                      <a:pt x="1567" y="944"/>
                    </a:cubicBezTo>
                    <a:cubicBezTo>
                      <a:pt x="1567" y="944"/>
                      <a:pt x="1567" y="947"/>
                      <a:pt x="1569" y="953"/>
                    </a:cubicBezTo>
                    <a:cubicBezTo>
                      <a:pt x="1570" y="960"/>
                      <a:pt x="1583" y="963"/>
                      <a:pt x="1583" y="966"/>
                    </a:cubicBezTo>
                    <a:cubicBezTo>
                      <a:pt x="1595" y="967"/>
                      <a:pt x="1597" y="970"/>
                      <a:pt x="1589" y="970"/>
                    </a:cubicBezTo>
                    <a:cubicBezTo>
                      <a:pt x="1588" y="970"/>
                      <a:pt x="1586" y="970"/>
                      <a:pt x="1584" y="970"/>
                    </a:cubicBezTo>
                    <a:cubicBezTo>
                      <a:pt x="1571" y="972"/>
                      <a:pt x="1557" y="974"/>
                      <a:pt x="1558" y="977"/>
                    </a:cubicBezTo>
                    <a:cubicBezTo>
                      <a:pt x="1558" y="980"/>
                      <a:pt x="1562" y="981"/>
                      <a:pt x="1567" y="981"/>
                    </a:cubicBezTo>
                    <a:cubicBezTo>
                      <a:pt x="1572" y="981"/>
                      <a:pt x="1579" y="980"/>
                      <a:pt x="1585" y="979"/>
                    </a:cubicBezTo>
                    <a:cubicBezTo>
                      <a:pt x="1588" y="978"/>
                      <a:pt x="1591" y="978"/>
                      <a:pt x="1593" y="978"/>
                    </a:cubicBezTo>
                    <a:cubicBezTo>
                      <a:pt x="1598" y="978"/>
                      <a:pt x="1599" y="980"/>
                      <a:pt x="1599" y="980"/>
                    </a:cubicBezTo>
                    <a:cubicBezTo>
                      <a:pt x="1599" y="983"/>
                      <a:pt x="1599" y="983"/>
                      <a:pt x="1585" y="986"/>
                    </a:cubicBezTo>
                    <a:lnTo>
                      <a:pt x="1560" y="989"/>
                    </a:lnTo>
                    <a:lnTo>
                      <a:pt x="1560" y="992"/>
                    </a:lnTo>
                    <a:cubicBezTo>
                      <a:pt x="1563" y="992"/>
                      <a:pt x="1565" y="992"/>
                      <a:pt x="1567" y="992"/>
                    </a:cubicBezTo>
                    <a:cubicBezTo>
                      <a:pt x="1573" y="992"/>
                      <a:pt x="1573" y="993"/>
                      <a:pt x="1573" y="993"/>
                    </a:cubicBezTo>
                    <a:cubicBezTo>
                      <a:pt x="1574" y="997"/>
                      <a:pt x="1574" y="997"/>
                      <a:pt x="1547" y="1000"/>
                    </a:cubicBezTo>
                    <a:cubicBezTo>
                      <a:pt x="1525" y="1004"/>
                      <a:pt x="1522" y="1007"/>
                      <a:pt x="1539" y="1007"/>
                    </a:cubicBezTo>
                    <a:cubicBezTo>
                      <a:pt x="1542" y="1007"/>
                      <a:pt x="1545" y="1007"/>
                      <a:pt x="1548" y="1007"/>
                    </a:cubicBezTo>
                    <a:lnTo>
                      <a:pt x="1562" y="1011"/>
                    </a:lnTo>
                    <a:cubicBezTo>
                      <a:pt x="1536" y="1018"/>
                      <a:pt x="1563" y="1020"/>
                      <a:pt x="1576" y="1021"/>
                    </a:cubicBezTo>
                    <a:cubicBezTo>
                      <a:pt x="1554" y="1027"/>
                      <a:pt x="1552" y="1031"/>
                      <a:pt x="1569" y="1031"/>
                    </a:cubicBezTo>
                    <a:cubicBezTo>
                      <a:pt x="1571" y="1031"/>
                      <a:pt x="1574" y="1031"/>
                      <a:pt x="1578" y="1030"/>
                    </a:cubicBezTo>
                    <a:cubicBezTo>
                      <a:pt x="1580" y="1030"/>
                      <a:pt x="1583" y="1030"/>
                      <a:pt x="1584" y="1030"/>
                    </a:cubicBezTo>
                    <a:cubicBezTo>
                      <a:pt x="1590" y="1030"/>
                      <a:pt x="1588" y="1033"/>
                      <a:pt x="1579" y="1037"/>
                    </a:cubicBezTo>
                    <a:cubicBezTo>
                      <a:pt x="1566" y="1042"/>
                      <a:pt x="1566" y="1045"/>
                      <a:pt x="1567" y="1051"/>
                    </a:cubicBezTo>
                    <a:cubicBezTo>
                      <a:pt x="1581" y="1052"/>
                      <a:pt x="1583" y="1074"/>
                      <a:pt x="1587" y="1099"/>
                    </a:cubicBezTo>
                    <a:cubicBezTo>
                      <a:pt x="1590" y="1125"/>
                      <a:pt x="1592" y="1143"/>
                      <a:pt x="1603" y="1143"/>
                    </a:cubicBezTo>
                    <a:cubicBezTo>
                      <a:pt x="1604" y="1143"/>
                      <a:pt x="1605" y="1143"/>
                      <a:pt x="1606" y="1143"/>
                    </a:cubicBezTo>
                    <a:lnTo>
                      <a:pt x="1606" y="1143"/>
                    </a:lnTo>
                    <a:cubicBezTo>
                      <a:pt x="1606" y="1146"/>
                      <a:pt x="1606" y="1146"/>
                      <a:pt x="1593" y="1152"/>
                    </a:cubicBezTo>
                    <a:cubicBezTo>
                      <a:pt x="1582" y="1153"/>
                      <a:pt x="1580" y="1155"/>
                      <a:pt x="1597" y="1155"/>
                    </a:cubicBezTo>
                    <a:cubicBezTo>
                      <a:pt x="1600" y="1155"/>
                      <a:pt x="1603" y="1155"/>
                      <a:pt x="1607" y="1155"/>
                    </a:cubicBezTo>
                    <a:cubicBezTo>
                      <a:pt x="1620" y="1156"/>
                      <a:pt x="1634" y="1154"/>
                      <a:pt x="1607" y="1158"/>
                    </a:cubicBezTo>
                    <a:cubicBezTo>
                      <a:pt x="1594" y="1161"/>
                      <a:pt x="1594" y="1166"/>
                      <a:pt x="1597" y="1178"/>
                    </a:cubicBezTo>
                    <a:cubicBezTo>
                      <a:pt x="1598" y="1188"/>
                      <a:pt x="1599" y="1199"/>
                      <a:pt x="1609" y="1199"/>
                    </a:cubicBezTo>
                    <a:cubicBezTo>
                      <a:pt x="1610" y="1199"/>
                      <a:pt x="1611" y="1199"/>
                      <a:pt x="1612" y="1199"/>
                    </a:cubicBezTo>
                    <a:cubicBezTo>
                      <a:pt x="1621" y="1202"/>
                      <a:pt x="1624" y="1203"/>
                      <a:pt x="1621" y="1203"/>
                    </a:cubicBezTo>
                    <a:cubicBezTo>
                      <a:pt x="1620" y="1203"/>
                      <a:pt x="1617" y="1202"/>
                      <a:pt x="1612" y="1202"/>
                    </a:cubicBezTo>
                    <a:cubicBezTo>
                      <a:pt x="1585" y="1202"/>
                      <a:pt x="1574" y="1220"/>
                      <a:pt x="1602" y="1226"/>
                    </a:cubicBezTo>
                    <a:cubicBezTo>
                      <a:pt x="1602" y="1228"/>
                      <a:pt x="1602" y="1231"/>
                      <a:pt x="1590" y="1233"/>
                    </a:cubicBezTo>
                    <a:cubicBezTo>
                      <a:pt x="1590" y="1237"/>
                      <a:pt x="1590" y="1240"/>
                      <a:pt x="1604" y="1247"/>
                    </a:cubicBezTo>
                    <a:lnTo>
                      <a:pt x="1607" y="1268"/>
                    </a:lnTo>
                    <a:cubicBezTo>
                      <a:pt x="1608" y="1275"/>
                      <a:pt x="1621" y="1278"/>
                      <a:pt x="1621" y="1278"/>
                    </a:cubicBezTo>
                    <a:cubicBezTo>
                      <a:pt x="1622" y="1280"/>
                      <a:pt x="1622" y="1281"/>
                      <a:pt x="1622" y="1282"/>
                    </a:cubicBezTo>
                    <a:lnTo>
                      <a:pt x="1622" y="1282"/>
                    </a:lnTo>
                    <a:cubicBezTo>
                      <a:pt x="1609" y="1284"/>
                      <a:pt x="1611" y="1300"/>
                      <a:pt x="1613" y="1321"/>
                    </a:cubicBezTo>
                    <a:cubicBezTo>
                      <a:pt x="1617" y="1342"/>
                      <a:pt x="1619" y="1361"/>
                      <a:pt x="1606" y="1366"/>
                    </a:cubicBezTo>
                    <a:cubicBezTo>
                      <a:pt x="1606" y="1366"/>
                      <a:pt x="1607" y="1369"/>
                      <a:pt x="1620" y="1370"/>
                    </a:cubicBezTo>
                    <a:cubicBezTo>
                      <a:pt x="1623" y="1370"/>
                      <a:pt x="1626" y="1370"/>
                      <a:pt x="1629" y="1370"/>
                    </a:cubicBezTo>
                    <a:cubicBezTo>
                      <a:pt x="1646" y="1370"/>
                      <a:pt x="1645" y="1373"/>
                      <a:pt x="1634" y="1378"/>
                    </a:cubicBezTo>
                    <a:cubicBezTo>
                      <a:pt x="1609" y="1385"/>
                      <a:pt x="1610" y="1396"/>
                      <a:pt x="1633" y="1396"/>
                    </a:cubicBezTo>
                    <a:cubicBezTo>
                      <a:pt x="1634" y="1396"/>
                      <a:pt x="1635" y="1396"/>
                      <a:pt x="1636" y="1396"/>
                    </a:cubicBezTo>
                    <a:lnTo>
                      <a:pt x="1636" y="1396"/>
                    </a:lnTo>
                    <a:lnTo>
                      <a:pt x="1624" y="1398"/>
                    </a:lnTo>
                    <a:cubicBezTo>
                      <a:pt x="1599" y="1405"/>
                      <a:pt x="1610" y="1412"/>
                      <a:pt x="1633" y="1412"/>
                    </a:cubicBezTo>
                    <a:cubicBezTo>
                      <a:pt x="1635" y="1412"/>
                      <a:pt x="1636" y="1412"/>
                      <a:pt x="1638" y="1412"/>
                    </a:cubicBezTo>
                    <a:lnTo>
                      <a:pt x="1638" y="1412"/>
                    </a:lnTo>
                    <a:cubicBezTo>
                      <a:pt x="1626" y="1417"/>
                      <a:pt x="1612" y="1422"/>
                      <a:pt x="1626" y="1423"/>
                    </a:cubicBezTo>
                    <a:cubicBezTo>
                      <a:pt x="1627" y="1426"/>
                      <a:pt x="1627" y="1426"/>
                      <a:pt x="1600" y="1430"/>
                    </a:cubicBezTo>
                    <a:cubicBezTo>
                      <a:pt x="1588" y="1432"/>
                      <a:pt x="1574" y="1434"/>
                      <a:pt x="1574" y="1438"/>
                    </a:cubicBezTo>
                    <a:cubicBezTo>
                      <a:pt x="1575" y="1438"/>
                      <a:pt x="1577" y="1439"/>
                      <a:pt x="1580" y="1439"/>
                    </a:cubicBezTo>
                    <a:cubicBezTo>
                      <a:pt x="1585" y="1439"/>
                      <a:pt x="1593" y="1438"/>
                      <a:pt x="1601" y="1437"/>
                    </a:cubicBezTo>
                    <a:lnTo>
                      <a:pt x="1602" y="1442"/>
                    </a:lnTo>
                    <a:cubicBezTo>
                      <a:pt x="1602" y="1442"/>
                      <a:pt x="1602" y="1444"/>
                      <a:pt x="1608" y="1444"/>
                    </a:cubicBezTo>
                    <a:cubicBezTo>
                      <a:pt x="1610" y="1444"/>
                      <a:pt x="1612" y="1444"/>
                      <a:pt x="1616" y="1443"/>
                    </a:cubicBezTo>
                    <a:cubicBezTo>
                      <a:pt x="1618" y="1443"/>
                      <a:pt x="1620" y="1443"/>
                      <a:pt x="1621" y="1443"/>
                    </a:cubicBezTo>
                    <a:cubicBezTo>
                      <a:pt x="1628" y="1443"/>
                      <a:pt x="1629" y="1445"/>
                      <a:pt x="1629" y="1448"/>
                    </a:cubicBezTo>
                    <a:cubicBezTo>
                      <a:pt x="1623" y="1449"/>
                      <a:pt x="1622" y="1450"/>
                      <a:pt x="1625" y="1450"/>
                    </a:cubicBezTo>
                    <a:cubicBezTo>
                      <a:pt x="1628" y="1450"/>
                      <a:pt x="1635" y="1448"/>
                      <a:pt x="1643" y="1445"/>
                    </a:cubicBezTo>
                    <a:cubicBezTo>
                      <a:pt x="1651" y="1445"/>
                      <a:pt x="1660" y="1443"/>
                      <a:pt x="1665" y="1443"/>
                    </a:cubicBezTo>
                    <a:cubicBezTo>
                      <a:pt x="1667" y="1443"/>
                      <a:pt x="1668" y="1444"/>
                      <a:pt x="1668" y="1444"/>
                    </a:cubicBezTo>
                    <a:lnTo>
                      <a:pt x="1695" y="1441"/>
                    </a:lnTo>
                    <a:cubicBezTo>
                      <a:pt x="1721" y="1437"/>
                      <a:pt x="1735" y="1435"/>
                      <a:pt x="1747" y="1426"/>
                    </a:cubicBezTo>
                    <a:cubicBezTo>
                      <a:pt x="1756" y="1414"/>
                      <a:pt x="1767" y="1404"/>
                      <a:pt x="1753" y="1404"/>
                    </a:cubicBezTo>
                    <a:cubicBezTo>
                      <a:pt x="1751" y="1404"/>
                      <a:pt x="1748" y="1404"/>
                      <a:pt x="1744" y="1405"/>
                    </a:cubicBezTo>
                    <a:cubicBezTo>
                      <a:pt x="1744" y="1405"/>
                      <a:pt x="1730" y="1404"/>
                      <a:pt x="1730" y="1401"/>
                    </a:cubicBezTo>
                    <a:cubicBezTo>
                      <a:pt x="1730" y="1397"/>
                      <a:pt x="1742" y="1393"/>
                      <a:pt x="1742" y="1393"/>
                    </a:cubicBezTo>
                    <a:cubicBezTo>
                      <a:pt x="1756" y="1391"/>
                      <a:pt x="1754" y="1378"/>
                      <a:pt x="1753" y="1362"/>
                    </a:cubicBezTo>
                    <a:cubicBezTo>
                      <a:pt x="1750" y="1345"/>
                      <a:pt x="1749" y="1336"/>
                      <a:pt x="1762" y="1330"/>
                    </a:cubicBezTo>
                    <a:cubicBezTo>
                      <a:pt x="1774" y="1324"/>
                      <a:pt x="1774" y="1322"/>
                      <a:pt x="1774" y="1322"/>
                    </a:cubicBezTo>
                    <a:lnTo>
                      <a:pt x="1774" y="1322"/>
                    </a:lnTo>
                    <a:cubicBezTo>
                      <a:pt x="1773" y="1322"/>
                      <a:pt x="1773" y="1322"/>
                      <a:pt x="1773" y="1322"/>
                    </a:cubicBezTo>
                    <a:cubicBezTo>
                      <a:pt x="1760" y="1322"/>
                      <a:pt x="1758" y="1305"/>
                      <a:pt x="1756" y="1284"/>
                    </a:cubicBezTo>
                    <a:cubicBezTo>
                      <a:pt x="1753" y="1263"/>
                      <a:pt x="1751" y="1242"/>
                      <a:pt x="1739" y="1242"/>
                    </a:cubicBezTo>
                    <a:cubicBezTo>
                      <a:pt x="1738" y="1242"/>
                      <a:pt x="1737" y="1242"/>
                      <a:pt x="1737" y="1242"/>
                    </a:cubicBezTo>
                    <a:lnTo>
                      <a:pt x="1737" y="1236"/>
                    </a:lnTo>
                    <a:cubicBezTo>
                      <a:pt x="1749" y="1235"/>
                      <a:pt x="1749" y="1228"/>
                      <a:pt x="1748" y="1222"/>
                    </a:cubicBezTo>
                    <a:cubicBezTo>
                      <a:pt x="1735" y="1218"/>
                      <a:pt x="1733" y="1211"/>
                      <a:pt x="1733" y="1211"/>
                    </a:cubicBezTo>
                    <a:cubicBezTo>
                      <a:pt x="1747" y="1210"/>
                      <a:pt x="1746" y="1207"/>
                      <a:pt x="1746" y="1200"/>
                    </a:cubicBezTo>
                    <a:cubicBezTo>
                      <a:pt x="1745" y="1195"/>
                      <a:pt x="1745" y="1192"/>
                      <a:pt x="1738" y="1192"/>
                    </a:cubicBezTo>
                    <a:cubicBezTo>
                      <a:pt x="1736" y="1192"/>
                      <a:pt x="1734" y="1193"/>
                      <a:pt x="1731" y="1193"/>
                    </a:cubicBezTo>
                    <a:cubicBezTo>
                      <a:pt x="1729" y="1181"/>
                      <a:pt x="1732" y="1167"/>
                      <a:pt x="1740" y="1157"/>
                    </a:cubicBezTo>
                    <a:cubicBezTo>
                      <a:pt x="1753" y="1152"/>
                      <a:pt x="1739" y="1150"/>
                      <a:pt x="1726" y="1149"/>
                    </a:cubicBezTo>
                    <a:cubicBezTo>
                      <a:pt x="1721" y="1150"/>
                      <a:pt x="1717" y="1150"/>
                      <a:pt x="1713" y="1150"/>
                    </a:cubicBezTo>
                    <a:cubicBezTo>
                      <a:pt x="1705" y="1150"/>
                      <a:pt x="1699" y="1149"/>
                      <a:pt x="1699" y="1147"/>
                    </a:cubicBezTo>
                    <a:lnTo>
                      <a:pt x="1726" y="1144"/>
                    </a:lnTo>
                    <a:cubicBezTo>
                      <a:pt x="1730" y="1144"/>
                      <a:pt x="1732" y="1144"/>
                      <a:pt x="1734" y="1144"/>
                    </a:cubicBezTo>
                    <a:cubicBezTo>
                      <a:pt x="1739" y="1144"/>
                      <a:pt x="1739" y="1143"/>
                      <a:pt x="1738" y="1138"/>
                    </a:cubicBezTo>
                    <a:lnTo>
                      <a:pt x="1737" y="1133"/>
                    </a:lnTo>
                    <a:cubicBezTo>
                      <a:pt x="1736" y="1133"/>
                      <a:pt x="1735" y="1133"/>
                      <a:pt x="1735" y="1133"/>
                    </a:cubicBezTo>
                    <a:cubicBezTo>
                      <a:pt x="1724" y="1133"/>
                      <a:pt x="1722" y="1118"/>
                      <a:pt x="1720" y="1098"/>
                    </a:cubicBezTo>
                    <a:cubicBezTo>
                      <a:pt x="1717" y="1072"/>
                      <a:pt x="1716" y="1062"/>
                      <a:pt x="1705" y="1062"/>
                    </a:cubicBezTo>
                    <a:cubicBezTo>
                      <a:pt x="1704" y="1062"/>
                      <a:pt x="1703" y="1062"/>
                      <a:pt x="1702" y="1062"/>
                    </a:cubicBezTo>
                    <a:cubicBezTo>
                      <a:pt x="1699" y="1062"/>
                      <a:pt x="1697" y="1062"/>
                      <a:pt x="1696" y="1062"/>
                    </a:cubicBezTo>
                    <a:cubicBezTo>
                      <a:pt x="1689" y="1062"/>
                      <a:pt x="1691" y="1059"/>
                      <a:pt x="1700" y="1049"/>
                    </a:cubicBezTo>
                    <a:cubicBezTo>
                      <a:pt x="1737" y="1025"/>
                      <a:pt x="1737" y="1025"/>
                      <a:pt x="1723" y="1024"/>
                    </a:cubicBezTo>
                    <a:lnTo>
                      <a:pt x="1723" y="1024"/>
                    </a:lnTo>
                    <a:cubicBezTo>
                      <a:pt x="1724" y="1027"/>
                      <a:pt x="1711" y="1029"/>
                      <a:pt x="1698" y="1032"/>
                    </a:cubicBezTo>
                    <a:cubicBezTo>
                      <a:pt x="1690" y="1033"/>
                      <a:pt x="1684" y="1033"/>
                      <a:pt x="1681" y="1033"/>
                    </a:cubicBezTo>
                    <a:cubicBezTo>
                      <a:pt x="1674" y="1033"/>
                      <a:pt x="1680" y="1030"/>
                      <a:pt x="1698" y="1025"/>
                    </a:cubicBezTo>
                    <a:cubicBezTo>
                      <a:pt x="1723" y="1021"/>
                      <a:pt x="1705" y="978"/>
                      <a:pt x="1679" y="978"/>
                    </a:cubicBezTo>
                    <a:cubicBezTo>
                      <a:pt x="1679" y="978"/>
                      <a:pt x="1679" y="978"/>
                      <a:pt x="1678" y="978"/>
                    </a:cubicBezTo>
                    <a:lnTo>
                      <a:pt x="1691" y="975"/>
                    </a:lnTo>
                    <a:cubicBezTo>
                      <a:pt x="1704" y="973"/>
                      <a:pt x="1704" y="971"/>
                      <a:pt x="1702" y="959"/>
                    </a:cubicBezTo>
                    <a:cubicBezTo>
                      <a:pt x="1702" y="952"/>
                      <a:pt x="1701" y="949"/>
                      <a:pt x="1701" y="949"/>
                    </a:cubicBezTo>
                    <a:cubicBezTo>
                      <a:pt x="1698" y="949"/>
                      <a:pt x="1696" y="949"/>
                      <a:pt x="1694" y="949"/>
                    </a:cubicBezTo>
                    <a:cubicBezTo>
                      <a:pt x="1677" y="949"/>
                      <a:pt x="1688" y="933"/>
                      <a:pt x="1699" y="931"/>
                    </a:cubicBezTo>
                    <a:cubicBezTo>
                      <a:pt x="1712" y="925"/>
                      <a:pt x="1712" y="925"/>
                      <a:pt x="1711" y="919"/>
                    </a:cubicBezTo>
                    <a:cubicBezTo>
                      <a:pt x="1684" y="914"/>
                      <a:pt x="1695" y="897"/>
                      <a:pt x="1708" y="895"/>
                    </a:cubicBezTo>
                    <a:cubicBezTo>
                      <a:pt x="1708" y="895"/>
                      <a:pt x="1708" y="891"/>
                      <a:pt x="1708" y="888"/>
                    </a:cubicBezTo>
                    <a:cubicBezTo>
                      <a:pt x="1694" y="887"/>
                      <a:pt x="1693" y="881"/>
                      <a:pt x="1693" y="878"/>
                    </a:cubicBezTo>
                    <a:cubicBezTo>
                      <a:pt x="1692" y="872"/>
                      <a:pt x="1692" y="868"/>
                      <a:pt x="1688" y="868"/>
                    </a:cubicBezTo>
                    <a:cubicBezTo>
                      <a:pt x="1685" y="868"/>
                      <a:pt x="1683" y="869"/>
                      <a:pt x="1678" y="871"/>
                    </a:cubicBezTo>
                    <a:cubicBezTo>
                      <a:pt x="1670" y="872"/>
                      <a:pt x="1663" y="873"/>
                      <a:pt x="1657" y="873"/>
                    </a:cubicBezTo>
                    <a:cubicBezTo>
                      <a:pt x="1654" y="873"/>
                      <a:pt x="1652" y="872"/>
                      <a:pt x="1652" y="871"/>
                    </a:cubicBezTo>
                    <a:lnTo>
                      <a:pt x="1665" y="870"/>
                    </a:lnTo>
                    <a:cubicBezTo>
                      <a:pt x="1678" y="868"/>
                      <a:pt x="1677" y="859"/>
                      <a:pt x="1675" y="846"/>
                    </a:cubicBezTo>
                    <a:cubicBezTo>
                      <a:pt x="1674" y="831"/>
                      <a:pt x="1673" y="824"/>
                      <a:pt x="1685" y="820"/>
                    </a:cubicBezTo>
                    <a:lnTo>
                      <a:pt x="1672" y="818"/>
                    </a:lnTo>
                    <a:cubicBezTo>
                      <a:pt x="1658" y="817"/>
                      <a:pt x="1658" y="814"/>
                      <a:pt x="1672" y="812"/>
                    </a:cubicBezTo>
                    <a:cubicBezTo>
                      <a:pt x="1684" y="807"/>
                      <a:pt x="1683" y="795"/>
                      <a:pt x="1668" y="790"/>
                    </a:cubicBezTo>
                    <a:lnTo>
                      <a:pt x="1667" y="784"/>
                    </a:lnTo>
                    <a:cubicBezTo>
                      <a:pt x="1692" y="777"/>
                      <a:pt x="1692" y="769"/>
                      <a:pt x="1670" y="769"/>
                    </a:cubicBezTo>
                    <a:cubicBezTo>
                      <a:pt x="1669" y="769"/>
                      <a:pt x="1668" y="769"/>
                      <a:pt x="1666" y="769"/>
                    </a:cubicBezTo>
                    <a:cubicBezTo>
                      <a:pt x="1678" y="767"/>
                      <a:pt x="1678" y="763"/>
                      <a:pt x="1678" y="760"/>
                    </a:cubicBezTo>
                    <a:cubicBezTo>
                      <a:pt x="1664" y="757"/>
                      <a:pt x="1663" y="744"/>
                      <a:pt x="1676" y="742"/>
                    </a:cubicBezTo>
                    <a:lnTo>
                      <a:pt x="1675" y="739"/>
                    </a:lnTo>
                    <a:cubicBezTo>
                      <a:pt x="1662" y="738"/>
                      <a:pt x="1662" y="734"/>
                      <a:pt x="1662" y="732"/>
                    </a:cubicBezTo>
                    <a:cubicBezTo>
                      <a:pt x="1661" y="729"/>
                      <a:pt x="1661" y="725"/>
                      <a:pt x="1647" y="724"/>
                    </a:cubicBezTo>
                    <a:cubicBezTo>
                      <a:pt x="1634" y="723"/>
                      <a:pt x="1634" y="720"/>
                      <a:pt x="1634" y="720"/>
                    </a:cubicBezTo>
                    <a:cubicBezTo>
                      <a:pt x="1633" y="719"/>
                      <a:pt x="1635" y="718"/>
                      <a:pt x="1639" y="718"/>
                    </a:cubicBezTo>
                    <a:cubicBezTo>
                      <a:pt x="1644" y="718"/>
                      <a:pt x="1652" y="719"/>
                      <a:pt x="1659" y="720"/>
                    </a:cubicBezTo>
                    <a:cubicBezTo>
                      <a:pt x="1662" y="720"/>
                      <a:pt x="1663" y="720"/>
                      <a:pt x="1665" y="720"/>
                    </a:cubicBezTo>
                    <a:cubicBezTo>
                      <a:pt x="1673" y="720"/>
                      <a:pt x="1669" y="713"/>
                      <a:pt x="1645" y="708"/>
                    </a:cubicBezTo>
                    <a:cubicBezTo>
                      <a:pt x="1629" y="706"/>
                      <a:pt x="1623" y="705"/>
                      <a:pt x="1625" y="705"/>
                    </a:cubicBezTo>
                    <a:cubicBezTo>
                      <a:pt x="1627" y="705"/>
                      <a:pt x="1634" y="705"/>
                      <a:pt x="1645" y="706"/>
                    </a:cubicBezTo>
                    <a:cubicBezTo>
                      <a:pt x="1651" y="707"/>
                      <a:pt x="1657" y="707"/>
                      <a:pt x="1660" y="707"/>
                    </a:cubicBezTo>
                    <a:cubicBezTo>
                      <a:pt x="1665" y="707"/>
                      <a:pt x="1666" y="706"/>
                      <a:pt x="1658" y="704"/>
                    </a:cubicBezTo>
                    <a:cubicBezTo>
                      <a:pt x="1658" y="704"/>
                      <a:pt x="1657" y="699"/>
                      <a:pt x="1649" y="699"/>
                    </a:cubicBezTo>
                    <a:cubicBezTo>
                      <a:pt x="1647" y="699"/>
                      <a:pt x="1646" y="699"/>
                      <a:pt x="1644" y="699"/>
                    </a:cubicBezTo>
                    <a:lnTo>
                      <a:pt x="1643" y="691"/>
                    </a:lnTo>
                    <a:cubicBezTo>
                      <a:pt x="1655" y="682"/>
                      <a:pt x="1655" y="679"/>
                      <a:pt x="1655" y="676"/>
                    </a:cubicBezTo>
                    <a:cubicBezTo>
                      <a:pt x="1641" y="675"/>
                      <a:pt x="1641" y="675"/>
                      <a:pt x="1654" y="669"/>
                    </a:cubicBezTo>
                    <a:cubicBezTo>
                      <a:pt x="1663" y="668"/>
                      <a:pt x="1665" y="667"/>
                      <a:pt x="1658" y="667"/>
                    </a:cubicBezTo>
                    <a:cubicBezTo>
                      <a:pt x="1654" y="667"/>
                      <a:pt x="1649" y="667"/>
                      <a:pt x="1640" y="668"/>
                    </a:cubicBezTo>
                    <a:cubicBezTo>
                      <a:pt x="1627" y="668"/>
                      <a:pt x="1627" y="665"/>
                      <a:pt x="1639" y="659"/>
                    </a:cubicBezTo>
                    <a:cubicBezTo>
                      <a:pt x="1659" y="657"/>
                      <a:pt x="1664" y="654"/>
                      <a:pt x="1658" y="654"/>
                    </a:cubicBezTo>
                    <a:cubicBezTo>
                      <a:pt x="1657" y="654"/>
                      <a:pt x="1655" y="654"/>
                      <a:pt x="1652" y="655"/>
                    </a:cubicBezTo>
                    <a:cubicBezTo>
                      <a:pt x="1638" y="654"/>
                      <a:pt x="1638" y="650"/>
                      <a:pt x="1638" y="650"/>
                    </a:cubicBezTo>
                    <a:cubicBezTo>
                      <a:pt x="1652" y="648"/>
                      <a:pt x="1648" y="620"/>
                      <a:pt x="1645" y="593"/>
                    </a:cubicBezTo>
                    <a:cubicBezTo>
                      <a:pt x="1644" y="591"/>
                      <a:pt x="1638" y="590"/>
                      <a:pt x="1631" y="590"/>
                    </a:cubicBezTo>
                    <a:cubicBezTo>
                      <a:pt x="1627" y="590"/>
                      <a:pt x="1622" y="590"/>
                      <a:pt x="1618" y="591"/>
                    </a:cubicBezTo>
                    <a:cubicBezTo>
                      <a:pt x="1609" y="592"/>
                      <a:pt x="1604" y="592"/>
                      <a:pt x="1603" y="592"/>
                    </a:cubicBezTo>
                    <a:cubicBezTo>
                      <a:pt x="1600" y="592"/>
                      <a:pt x="1609" y="590"/>
                      <a:pt x="1617" y="587"/>
                    </a:cubicBezTo>
                    <a:cubicBezTo>
                      <a:pt x="1643" y="581"/>
                      <a:pt x="1651" y="576"/>
                      <a:pt x="1642" y="576"/>
                    </a:cubicBezTo>
                    <a:cubicBezTo>
                      <a:pt x="1638" y="576"/>
                      <a:pt x="1629" y="578"/>
                      <a:pt x="1616" y="581"/>
                    </a:cubicBezTo>
                    <a:cubicBezTo>
                      <a:pt x="1604" y="584"/>
                      <a:pt x="1598" y="586"/>
                      <a:pt x="1597" y="586"/>
                    </a:cubicBezTo>
                    <a:cubicBezTo>
                      <a:pt x="1596" y="586"/>
                      <a:pt x="1603" y="584"/>
                      <a:pt x="1616" y="578"/>
                    </a:cubicBezTo>
                    <a:cubicBezTo>
                      <a:pt x="1628" y="573"/>
                      <a:pt x="1628" y="573"/>
                      <a:pt x="1615" y="572"/>
                    </a:cubicBezTo>
                    <a:cubicBezTo>
                      <a:pt x="1612" y="572"/>
                      <a:pt x="1609" y="572"/>
                      <a:pt x="1608" y="572"/>
                    </a:cubicBezTo>
                    <a:cubicBezTo>
                      <a:pt x="1602" y="572"/>
                      <a:pt x="1604" y="570"/>
                      <a:pt x="1615" y="568"/>
                    </a:cubicBezTo>
                    <a:cubicBezTo>
                      <a:pt x="1625" y="564"/>
                      <a:pt x="1636" y="560"/>
                      <a:pt x="1631" y="560"/>
                    </a:cubicBezTo>
                    <a:cubicBezTo>
                      <a:pt x="1630" y="560"/>
                      <a:pt x="1629" y="560"/>
                      <a:pt x="1627" y="560"/>
                    </a:cubicBezTo>
                    <a:cubicBezTo>
                      <a:pt x="1627" y="560"/>
                      <a:pt x="1627" y="557"/>
                      <a:pt x="1639" y="553"/>
                    </a:cubicBezTo>
                    <a:cubicBezTo>
                      <a:pt x="1652" y="547"/>
                      <a:pt x="1638" y="546"/>
                      <a:pt x="1625" y="545"/>
                    </a:cubicBezTo>
                    <a:cubicBezTo>
                      <a:pt x="1598" y="540"/>
                      <a:pt x="1598" y="537"/>
                      <a:pt x="1624" y="536"/>
                    </a:cubicBezTo>
                    <a:cubicBezTo>
                      <a:pt x="1649" y="535"/>
                      <a:pt x="1637" y="522"/>
                      <a:pt x="1612" y="522"/>
                    </a:cubicBezTo>
                    <a:cubicBezTo>
                      <a:pt x="1611" y="522"/>
                      <a:pt x="1610" y="522"/>
                      <a:pt x="1609" y="522"/>
                    </a:cubicBezTo>
                    <a:cubicBezTo>
                      <a:pt x="1598" y="523"/>
                      <a:pt x="1591" y="523"/>
                      <a:pt x="1588" y="523"/>
                    </a:cubicBezTo>
                    <a:cubicBezTo>
                      <a:pt x="1584" y="523"/>
                      <a:pt x="1588" y="522"/>
                      <a:pt x="1595" y="521"/>
                    </a:cubicBezTo>
                    <a:cubicBezTo>
                      <a:pt x="1609" y="519"/>
                      <a:pt x="1608" y="517"/>
                      <a:pt x="1608" y="517"/>
                    </a:cubicBezTo>
                    <a:cubicBezTo>
                      <a:pt x="1608" y="513"/>
                      <a:pt x="1608" y="510"/>
                      <a:pt x="1620" y="508"/>
                    </a:cubicBezTo>
                    <a:cubicBezTo>
                      <a:pt x="1620" y="508"/>
                      <a:pt x="1620" y="504"/>
                      <a:pt x="1607" y="501"/>
                    </a:cubicBezTo>
                    <a:cubicBezTo>
                      <a:pt x="1580" y="499"/>
                      <a:pt x="1591" y="487"/>
                      <a:pt x="1617" y="480"/>
                    </a:cubicBezTo>
                    <a:lnTo>
                      <a:pt x="1603" y="476"/>
                    </a:lnTo>
                    <a:cubicBezTo>
                      <a:pt x="1597" y="477"/>
                      <a:pt x="1591" y="477"/>
                      <a:pt x="1587" y="477"/>
                    </a:cubicBezTo>
                    <a:cubicBezTo>
                      <a:pt x="1572" y="477"/>
                      <a:pt x="1569" y="475"/>
                      <a:pt x="1590" y="472"/>
                    </a:cubicBezTo>
                    <a:lnTo>
                      <a:pt x="1602" y="470"/>
                    </a:lnTo>
                    <a:lnTo>
                      <a:pt x="1602" y="470"/>
                    </a:lnTo>
                    <a:cubicBezTo>
                      <a:pt x="1601" y="470"/>
                      <a:pt x="1600" y="470"/>
                      <a:pt x="1600" y="470"/>
                    </a:cubicBezTo>
                    <a:cubicBezTo>
                      <a:pt x="1577" y="470"/>
                      <a:pt x="1589" y="456"/>
                      <a:pt x="1613" y="453"/>
                    </a:cubicBezTo>
                    <a:cubicBezTo>
                      <a:pt x="1627" y="450"/>
                      <a:pt x="1627" y="450"/>
                      <a:pt x="1627" y="447"/>
                    </a:cubicBezTo>
                    <a:lnTo>
                      <a:pt x="1627" y="447"/>
                    </a:lnTo>
                    <a:lnTo>
                      <a:pt x="1613" y="449"/>
                    </a:lnTo>
                    <a:cubicBezTo>
                      <a:pt x="1605" y="451"/>
                      <a:pt x="1597" y="452"/>
                      <a:pt x="1592" y="452"/>
                    </a:cubicBezTo>
                    <a:cubicBezTo>
                      <a:pt x="1589" y="452"/>
                      <a:pt x="1587" y="451"/>
                      <a:pt x="1587" y="450"/>
                    </a:cubicBezTo>
                    <a:cubicBezTo>
                      <a:pt x="1587" y="447"/>
                      <a:pt x="1587" y="444"/>
                      <a:pt x="1599" y="441"/>
                    </a:cubicBezTo>
                    <a:cubicBezTo>
                      <a:pt x="1610" y="438"/>
                      <a:pt x="1621" y="433"/>
                      <a:pt x="1616" y="433"/>
                    </a:cubicBezTo>
                    <a:cubicBezTo>
                      <a:pt x="1615" y="433"/>
                      <a:pt x="1613" y="433"/>
                      <a:pt x="1611" y="434"/>
                    </a:cubicBezTo>
                    <a:cubicBezTo>
                      <a:pt x="1611" y="434"/>
                      <a:pt x="1611" y="430"/>
                      <a:pt x="1624" y="426"/>
                    </a:cubicBezTo>
                    <a:lnTo>
                      <a:pt x="1622" y="413"/>
                    </a:lnTo>
                    <a:cubicBezTo>
                      <a:pt x="1609" y="413"/>
                      <a:pt x="1608" y="403"/>
                      <a:pt x="1620" y="401"/>
                    </a:cubicBezTo>
                    <a:cubicBezTo>
                      <a:pt x="1619" y="393"/>
                      <a:pt x="1613" y="388"/>
                      <a:pt x="1606" y="387"/>
                    </a:cubicBezTo>
                    <a:cubicBezTo>
                      <a:pt x="1604" y="376"/>
                      <a:pt x="1603" y="371"/>
                      <a:pt x="1616" y="367"/>
                    </a:cubicBezTo>
                    <a:cubicBezTo>
                      <a:pt x="1629" y="364"/>
                      <a:pt x="1629" y="364"/>
                      <a:pt x="1616" y="363"/>
                    </a:cubicBezTo>
                    <a:cubicBezTo>
                      <a:pt x="1613" y="364"/>
                      <a:pt x="1611" y="364"/>
                      <a:pt x="1609" y="364"/>
                    </a:cubicBezTo>
                    <a:cubicBezTo>
                      <a:pt x="1602" y="364"/>
                      <a:pt x="1602" y="360"/>
                      <a:pt x="1601" y="355"/>
                    </a:cubicBezTo>
                    <a:cubicBezTo>
                      <a:pt x="1600" y="349"/>
                      <a:pt x="1600" y="345"/>
                      <a:pt x="1600" y="345"/>
                    </a:cubicBezTo>
                    <a:cubicBezTo>
                      <a:pt x="1594" y="347"/>
                      <a:pt x="1590" y="347"/>
                      <a:pt x="1589" y="347"/>
                    </a:cubicBezTo>
                    <a:cubicBezTo>
                      <a:pt x="1587" y="347"/>
                      <a:pt x="1587" y="346"/>
                      <a:pt x="1587" y="344"/>
                    </a:cubicBezTo>
                    <a:cubicBezTo>
                      <a:pt x="1585" y="338"/>
                      <a:pt x="1597" y="318"/>
                      <a:pt x="1595" y="312"/>
                    </a:cubicBezTo>
                    <a:cubicBezTo>
                      <a:pt x="1594" y="304"/>
                      <a:pt x="1594" y="300"/>
                      <a:pt x="1591" y="300"/>
                    </a:cubicBezTo>
                    <a:cubicBezTo>
                      <a:pt x="1590" y="300"/>
                      <a:pt x="1587" y="303"/>
                      <a:pt x="1581" y="308"/>
                    </a:cubicBezTo>
                    <a:cubicBezTo>
                      <a:pt x="1581" y="310"/>
                      <a:pt x="1579" y="313"/>
                      <a:pt x="1577" y="313"/>
                    </a:cubicBezTo>
                    <a:cubicBezTo>
                      <a:pt x="1576" y="313"/>
                      <a:pt x="1575" y="310"/>
                      <a:pt x="1581" y="302"/>
                    </a:cubicBezTo>
                    <a:cubicBezTo>
                      <a:pt x="1580" y="298"/>
                      <a:pt x="1590" y="275"/>
                      <a:pt x="1588" y="260"/>
                    </a:cubicBezTo>
                    <a:cubicBezTo>
                      <a:pt x="1586" y="246"/>
                      <a:pt x="1586" y="240"/>
                      <a:pt x="1582" y="240"/>
                    </a:cubicBezTo>
                    <a:cubicBezTo>
                      <a:pt x="1581" y="240"/>
                      <a:pt x="1578" y="242"/>
                      <a:pt x="1573" y="245"/>
                    </a:cubicBezTo>
                    <a:cubicBezTo>
                      <a:pt x="1563" y="254"/>
                      <a:pt x="1557" y="258"/>
                      <a:pt x="1555" y="258"/>
                    </a:cubicBezTo>
                    <a:cubicBezTo>
                      <a:pt x="1553" y="258"/>
                      <a:pt x="1559" y="252"/>
                      <a:pt x="1572" y="241"/>
                    </a:cubicBezTo>
                    <a:cubicBezTo>
                      <a:pt x="1589" y="221"/>
                      <a:pt x="1593" y="213"/>
                      <a:pt x="1589" y="213"/>
                    </a:cubicBezTo>
                    <a:cubicBezTo>
                      <a:pt x="1588" y="213"/>
                      <a:pt x="1585" y="214"/>
                      <a:pt x="1582" y="216"/>
                    </a:cubicBezTo>
                    <a:cubicBezTo>
                      <a:pt x="1577" y="217"/>
                      <a:pt x="1574" y="218"/>
                      <a:pt x="1572" y="218"/>
                    </a:cubicBezTo>
                    <a:cubicBezTo>
                      <a:pt x="1569" y="218"/>
                      <a:pt x="1569" y="217"/>
                      <a:pt x="1569" y="214"/>
                    </a:cubicBezTo>
                    <a:cubicBezTo>
                      <a:pt x="1581" y="206"/>
                      <a:pt x="1580" y="200"/>
                      <a:pt x="1566" y="198"/>
                    </a:cubicBezTo>
                    <a:cubicBezTo>
                      <a:pt x="1566" y="194"/>
                      <a:pt x="1566" y="194"/>
                      <a:pt x="1578" y="185"/>
                    </a:cubicBezTo>
                    <a:lnTo>
                      <a:pt x="1576" y="173"/>
                    </a:lnTo>
                    <a:cubicBezTo>
                      <a:pt x="1574" y="174"/>
                      <a:pt x="1572" y="175"/>
                      <a:pt x="1570" y="175"/>
                    </a:cubicBezTo>
                    <a:cubicBezTo>
                      <a:pt x="1552" y="175"/>
                      <a:pt x="1560" y="140"/>
                      <a:pt x="1570" y="124"/>
                    </a:cubicBezTo>
                    <a:cubicBezTo>
                      <a:pt x="1570" y="124"/>
                      <a:pt x="1569" y="122"/>
                      <a:pt x="1566" y="122"/>
                    </a:cubicBezTo>
                    <a:cubicBezTo>
                      <a:pt x="1564" y="122"/>
                      <a:pt x="1561" y="123"/>
                      <a:pt x="1556" y="125"/>
                    </a:cubicBezTo>
                    <a:cubicBezTo>
                      <a:pt x="1546" y="133"/>
                      <a:pt x="1541" y="136"/>
                      <a:pt x="1539" y="136"/>
                    </a:cubicBezTo>
                    <a:cubicBezTo>
                      <a:pt x="1536" y="136"/>
                      <a:pt x="1541" y="129"/>
                      <a:pt x="1555" y="115"/>
                    </a:cubicBezTo>
                    <a:cubicBezTo>
                      <a:pt x="1568" y="102"/>
                      <a:pt x="1574" y="96"/>
                      <a:pt x="1572" y="96"/>
                    </a:cubicBezTo>
                    <a:cubicBezTo>
                      <a:pt x="1571" y="96"/>
                      <a:pt x="1565" y="101"/>
                      <a:pt x="1554" y="109"/>
                    </a:cubicBezTo>
                    <a:cubicBezTo>
                      <a:pt x="1553" y="110"/>
                      <a:pt x="1552" y="111"/>
                      <a:pt x="1550" y="111"/>
                    </a:cubicBezTo>
                    <a:cubicBezTo>
                      <a:pt x="1542" y="111"/>
                      <a:pt x="1541" y="89"/>
                      <a:pt x="1562" y="70"/>
                    </a:cubicBezTo>
                    <a:lnTo>
                      <a:pt x="1585" y="44"/>
                    </a:lnTo>
                    <a:lnTo>
                      <a:pt x="1585" y="44"/>
                    </a:lnTo>
                    <a:cubicBezTo>
                      <a:pt x="1580" y="47"/>
                      <a:pt x="1578" y="48"/>
                      <a:pt x="1576" y="48"/>
                    </a:cubicBezTo>
                    <a:cubicBezTo>
                      <a:pt x="1574" y="48"/>
                      <a:pt x="1574" y="47"/>
                      <a:pt x="1573" y="47"/>
                    </a:cubicBezTo>
                    <a:lnTo>
                      <a:pt x="1571" y="48"/>
                    </a:lnTo>
                    <a:cubicBezTo>
                      <a:pt x="1565" y="56"/>
                      <a:pt x="1556" y="61"/>
                      <a:pt x="1546" y="61"/>
                    </a:cubicBezTo>
                    <a:cubicBezTo>
                      <a:pt x="1543" y="61"/>
                      <a:pt x="1541" y="61"/>
                      <a:pt x="1538" y="60"/>
                    </a:cubicBezTo>
                    <a:cubicBezTo>
                      <a:pt x="1528" y="60"/>
                      <a:pt x="1498" y="72"/>
                      <a:pt x="1487" y="72"/>
                    </a:cubicBezTo>
                    <a:cubicBezTo>
                      <a:pt x="1486" y="72"/>
                      <a:pt x="1486" y="72"/>
                      <a:pt x="1486" y="72"/>
                    </a:cubicBezTo>
                    <a:cubicBezTo>
                      <a:pt x="1475" y="72"/>
                      <a:pt x="1460" y="72"/>
                      <a:pt x="1463" y="59"/>
                    </a:cubicBezTo>
                    <a:cubicBezTo>
                      <a:pt x="1458" y="59"/>
                      <a:pt x="1452" y="59"/>
                      <a:pt x="1434" y="72"/>
                    </a:cubicBezTo>
                    <a:cubicBezTo>
                      <a:pt x="1428" y="78"/>
                      <a:pt x="1422" y="82"/>
                      <a:pt x="1419" y="82"/>
                    </a:cubicBezTo>
                    <a:cubicBezTo>
                      <a:pt x="1416" y="82"/>
                      <a:pt x="1415" y="78"/>
                      <a:pt x="1418" y="71"/>
                    </a:cubicBezTo>
                    <a:lnTo>
                      <a:pt x="1413" y="71"/>
                    </a:lnTo>
                    <a:cubicBezTo>
                      <a:pt x="1396" y="85"/>
                      <a:pt x="1391" y="85"/>
                      <a:pt x="1391" y="85"/>
                    </a:cubicBezTo>
                    <a:cubicBezTo>
                      <a:pt x="1396" y="75"/>
                      <a:pt x="1397" y="66"/>
                      <a:pt x="1394" y="66"/>
                    </a:cubicBezTo>
                    <a:cubicBezTo>
                      <a:pt x="1392" y="66"/>
                      <a:pt x="1390" y="67"/>
                      <a:pt x="1387" y="71"/>
                    </a:cubicBezTo>
                    <a:cubicBezTo>
                      <a:pt x="1382" y="82"/>
                      <a:pt x="1378" y="84"/>
                      <a:pt x="1372" y="84"/>
                    </a:cubicBezTo>
                    <a:cubicBezTo>
                      <a:pt x="1370" y="84"/>
                      <a:pt x="1368" y="84"/>
                      <a:pt x="1366" y="84"/>
                    </a:cubicBezTo>
                    <a:cubicBezTo>
                      <a:pt x="1363" y="77"/>
                      <a:pt x="1320" y="74"/>
                      <a:pt x="1275" y="72"/>
                    </a:cubicBezTo>
                    <a:cubicBezTo>
                      <a:pt x="1252" y="72"/>
                      <a:pt x="1230" y="72"/>
                      <a:pt x="1214" y="74"/>
                    </a:cubicBezTo>
                    <a:cubicBezTo>
                      <a:pt x="1199" y="75"/>
                      <a:pt x="1196" y="77"/>
                      <a:pt x="1195" y="80"/>
                    </a:cubicBezTo>
                    <a:lnTo>
                      <a:pt x="1177" y="80"/>
                    </a:lnTo>
                    <a:cubicBezTo>
                      <a:pt x="1177" y="69"/>
                      <a:pt x="1174" y="65"/>
                      <a:pt x="1170" y="65"/>
                    </a:cubicBezTo>
                    <a:cubicBezTo>
                      <a:pt x="1165" y="65"/>
                      <a:pt x="1157" y="72"/>
                      <a:pt x="1151" y="79"/>
                    </a:cubicBezTo>
                    <a:cubicBezTo>
                      <a:pt x="1149" y="93"/>
                      <a:pt x="1146" y="93"/>
                      <a:pt x="1142" y="93"/>
                    </a:cubicBezTo>
                    <a:cubicBezTo>
                      <a:pt x="1142" y="77"/>
                      <a:pt x="1139" y="70"/>
                      <a:pt x="1135" y="70"/>
                    </a:cubicBezTo>
                    <a:cubicBezTo>
                      <a:pt x="1133" y="70"/>
                      <a:pt x="1129" y="74"/>
                      <a:pt x="1127" y="79"/>
                    </a:cubicBezTo>
                    <a:cubicBezTo>
                      <a:pt x="1125" y="92"/>
                      <a:pt x="1124" y="98"/>
                      <a:pt x="1123" y="98"/>
                    </a:cubicBezTo>
                    <a:cubicBezTo>
                      <a:pt x="1122" y="98"/>
                      <a:pt x="1121" y="92"/>
                      <a:pt x="1121" y="78"/>
                    </a:cubicBezTo>
                    <a:cubicBezTo>
                      <a:pt x="1121" y="66"/>
                      <a:pt x="1120" y="60"/>
                      <a:pt x="1118" y="60"/>
                    </a:cubicBezTo>
                    <a:cubicBezTo>
                      <a:pt x="1115" y="60"/>
                      <a:pt x="1112" y="70"/>
                      <a:pt x="1109" y="91"/>
                    </a:cubicBezTo>
                    <a:cubicBezTo>
                      <a:pt x="1107" y="98"/>
                      <a:pt x="1106" y="102"/>
                      <a:pt x="1105" y="102"/>
                    </a:cubicBezTo>
                    <a:cubicBezTo>
                      <a:pt x="1104" y="102"/>
                      <a:pt x="1104" y="98"/>
                      <a:pt x="1102" y="91"/>
                    </a:cubicBezTo>
                    <a:cubicBezTo>
                      <a:pt x="1100" y="76"/>
                      <a:pt x="1098" y="69"/>
                      <a:pt x="1097" y="69"/>
                    </a:cubicBezTo>
                    <a:cubicBezTo>
                      <a:pt x="1097" y="69"/>
                      <a:pt x="1096" y="72"/>
                      <a:pt x="1096" y="78"/>
                    </a:cubicBezTo>
                    <a:cubicBezTo>
                      <a:pt x="1095" y="91"/>
                      <a:pt x="1093" y="97"/>
                      <a:pt x="1091" y="97"/>
                    </a:cubicBezTo>
                    <a:cubicBezTo>
                      <a:pt x="1090" y="97"/>
                      <a:pt x="1088" y="91"/>
                      <a:pt x="1086" y="77"/>
                    </a:cubicBezTo>
                    <a:cubicBezTo>
                      <a:pt x="1083" y="64"/>
                      <a:pt x="1082" y="58"/>
                      <a:pt x="1081" y="58"/>
                    </a:cubicBezTo>
                    <a:cubicBezTo>
                      <a:pt x="1080" y="58"/>
                      <a:pt x="1079" y="64"/>
                      <a:pt x="1077" y="77"/>
                    </a:cubicBezTo>
                    <a:cubicBezTo>
                      <a:pt x="1076" y="90"/>
                      <a:pt x="1072" y="97"/>
                      <a:pt x="1068" y="97"/>
                    </a:cubicBezTo>
                    <a:cubicBezTo>
                      <a:pt x="1064" y="97"/>
                      <a:pt x="1060" y="90"/>
                      <a:pt x="1058" y="77"/>
                    </a:cubicBezTo>
                    <a:cubicBezTo>
                      <a:pt x="1056" y="77"/>
                      <a:pt x="1054" y="71"/>
                      <a:pt x="1053" y="71"/>
                    </a:cubicBezTo>
                    <a:cubicBezTo>
                      <a:pt x="1053" y="71"/>
                      <a:pt x="1053" y="72"/>
                      <a:pt x="1053" y="77"/>
                    </a:cubicBezTo>
                    <a:lnTo>
                      <a:pt x="1049" y="63"/>
                    </a:lnTo>
                    <a:lnTo>
                      <a:pt x="1042" y="62"/>
                    </a:lnTo>
                    <a:lnTo>
                      <a:pt x="1042" y="76"/>
                    </a:lnTo>
                    <a:cubicBezTo>
                      <a:pt x="1029" y="68"/>
                      <a:pt x="1014" y="63"/>
                      <a:pt x="1000" y="61"/>
                    </a:cubicBezTo>
                    <a:cubicBezTo>
                      <a:pt x="992" y="61"/>
                      <a:pt x="986" y="61"/>
                      <a:pt x="981" y="61"/>
                    </a:cubicBezTo>
                    <a:cubicBezTo>
                      <a:pt x="963" y="61"/>
                      <a:pt x="960" y="63"/>
                      <a:pt x="962" y="74"/>
                    </a:cubicBezTo>
                    <a:cubicBezTo>
                      <a:pt x="963" y="87"/>
                      <a:pt x="963" y="94"/>
                      <a:pt x="961" y="94"/>
                    </a:cubicBezTo>
                    <a:cubicBezTo>
                      <a:pt x="959" y="94"/>
                      <a:pt x="957" y="87"/>
                      <a:pt x="956" y="74"/>
                    </a:cubicBezTo>
                    <a:cubicBezTo>
                      <a:pt x="953" y="74"/>
                      <a:pt x="946" y="60"/>
                      <a:pt x="940" y="60"/>
                    </a:cubicBezTo>
                    <a:cubicBezTo>
                      <a:pt x="934" y="59"/>
                      <a:pt x="928" y="59"/>
                      <a:pt x="928" y="45"/>
                    </a:cubicBezTo>
                    <a:lnTo>
                      <a:pt x="925" y="45"/>
                    </a:lnTo>
                    <a:cubicBezTo>
                      <a:pt x="921" y="61"/>
                      <a:pt x="913" y="67"/>
                      <a:pt x="906" y="67"/>
                    </a:cubicBezTo>
                    <a:cubicBezTo>
                      <a:pt x="900" y="67"/>
                      <a:pt x="894" y="64"/>
                      <a:pt x="890" y="58"/>
                    </a:cubicBezTo>
                    <a:cubicBezTo>
                      <a:pt x="884" y="58"/>
                      <a:pt x="881" y="58"/>
                      <a:pt x="875" y="71"/>
                    </a:cubicBezTo>
                    <a:cubicBezTo>
                      <a:pt x="872" y="77"/>
                      <a:pt x="870" y="80"/>
                      <a:pt x="869" y="80"/>
                    </a:cubicBezTo>
                    <a:cubicBezTo>
                      <a:pt x="868" y="80"/>
                      <a:pt x="867" y="77"/>
                      <a:pt x="865" y="70"/>
                    </a:cubicBezTo>
                    <a:cubicBezTo>
                      <a:pt x="865" y="63"/>
                      <a:pt x="859" y="55"/>
                      <a:pt x="854" y="55"/>
                    </a:cubicBezTo>
                    <a:cubicBezTo>
                      <a:pt x="850" y="55"/>
                      <a:pt x="847" y="59"/>
                      <a:pt x="847" y="70"/>
                    </a:cubicBezTo>
                    <a:lnTo>
                      <a:pt x="844" y="57"/>
                    </a:lnTo>
                    <a:cubicBezTo>
                      <a:pt x="843" y="53"/>
                      <a:pt x="842" y="51"/>
                      <a:pt x="841" y="51"/>
                    </a:cubicBezTo>
                    <a:cubicBezTo>
                      <a:pt x="839" y="51"/>
                      <a:pt x="837" y="61"/>
                      <a:pt x="837" y="70"/>
                    </a:cubicBezTo>
                    <a:cubicBezTo>
                      <a:pt x="837" y="82"/>
                      <a:pt x="837" y="88"/>
                      <a:pt x="836" y="88"/>
                    </a:cubicBezTo>
                    <a:cubicBezTo>
                      <a:pt x="835" y="88"/>
                      <a:pt x="833" y="78"/>
                      <a:pt x="832" y="57"/>
                    </a:cubicBezTo>
                    <a:cubicBezTo>
                      <a:pt x="832" y="41"/>
                      <a:pt x="830" y="34"/>
                      <a:pt x="829" y="34"/>
                    </a:cubicBezTo>
                    <a:cubicBezTo>
                      <a:pt x="829" y="34"/>
                      <a:pt x="828" y="38"/>
                      <a:pt x="828" y="43"/>
                    </a:cubicBezTo>
                    <a:cubicBezTo>
                      <a:pt x="826" y="52"/>
                      <a:pt x="823" y="61"/>
                      <a:pt x="821" y="61"/>
                    </a:cubicBezTo>
                    <a:cubicBezTo>
                      <a:pt x="821" y="61"/>
                      <a:pt x="820" y="60"/>
                      <a:pt x="819" y="56"/>
                    </a:cubicBezTo>
                    <a:cubicBezTo>
                      <a:pt x="816" y="56"/>
                      <a:pt x="812" y="56"/>
                      <a:pt x="812" y="83"/>
                    </a:cubicBezTo>
                    <a:cubicBezTo>
                      <a:pt x="812" y="94"/>
                      <a:pt x="810" y="95"/>
                      <a:pt x="808" y="95"/>
                    </a:cubicBezTo>
                    <a:cubicBezTo>
                      <a:pt x="808" y="95"/>
                      <a:pt x="807" y="95"/>
                      <a:pt x="807" y="95"/>
                    </a:cubicBezTo>
                    <a:cubicBezTo>
                      <a:pt x="806" y="86"/>
                      <a:pt x="807" y="77"/>
                      <a:pt x="809" y="69"/>
                    </a:cubicBezTo>
                    <a:lnTo>
                      <a:pt x="804" y="69"/>
                    </a:lnTo>
                    <a:cubicBezTo>
                      <a:pt x="800" y="69"/>
                      <a:pt x="793" y="56"/>
                      <a:pt x="793" y="42"/>
                    </a:cubicBezTo>
                    <a:cubicBezTo>
                      <a:pt x="792" y="37"/>
                      <a:pt x="791" y="33"/>
                      <a:pt x="791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27" name="Google Shape;12427;p1231"/>
            <p:cNvGrpSpPr/>
            <p:nvPr/>
          </p:nvGrpSpPr>
          <p:grpSpPr>
            <a:xfrm rot="1733392">
              <a:off x="6179598" y="3010282"/>
              <a:ext cx="677000" cy="322624"/>
              <a:chOff x="2191238" y="3248224"/>
              <a:chExt cx="677039" cy="322643"/>
            </a:xfrm>
          </p:grpSpPr>
          <p:sp>
            <p:nvSpPr>
              <p:cNvPr id="12428" name="Google Shape;12428;p1231"/>
              <p:cNvSpPr/>
              <p:nvPr/>
            </p:nvSpPr>
            <p:spPr>
              <a:xfrm>
                <a:off x="2191238" y="3260554"/>
                <a:ext cx="648163" cy="310313"/>
              </a:xfrm>
              <a:custGeom>
                <a:rect b="b" l="l" r="r" t="t"/>
                <a:pathLst>
                  <a:path extrusionOk="0" h="3020" w="6308">
                    <a:moveTo>
                      <a:pt x="6167" y="29"/>
                    </a:moveTo>
                    <a:cubicBezTo>
                      <a:pt x="6172" y="29"/>
                      <a:pt x="6183" y="41"/>
                      <a:pt x="6191" y="59"/>
                    </a:cubicBezTo>
                    <a:cubicBezTo>
                      <a:pt x="6200" y="71"/>
                      <a:pt x="6205" y="76"/>
                      <a:pt x="6203" y="76"/>
                    </a:cubicBezTo>
                    <a:cubicBezTo>
                      <a:pt x="6202" y="76"/>
                      <a:pt x="6196" y="72"/>
                      <a:pt x="6186" y="66"/>
                    </a:cubicBezTo>
                    <a:cubicBezTo>
                      <a:pt x="6175" y="59"/>
                      <a:pt x="6164" y="51"/>
                      <a:pt x="6168" y="44"/>
                    </a:cubicBezTo>
                    <a:cubicBezTo>
                      <a:pt x="6163" y="34"/>
                      <a:pt x="6164" y="29"/>
                      <a:pt x="6167" y="29"/>
                    </a:cubicBezTo>
                    <a:close/>
                    <a:moveTo>
                      <a:pt x="5442" y="955"/>
                    </a:moveTo>
                    <a:cubicBezTo>
                      <a:pt x="5444" y="955"/>
                      <a:pt x="5446" y="958"/>
                      <a:pt x="5451" y="963"/>
                    </a:cubicBezTo>
                    <a:cubicBezTo>
                      <a:pt x="5460" y="972"/>
                      <a:pt x="5464" y="987"/>
                      <a:pt x="5458" y="993"/>
                    </a:cubicBezTo>
                    <a:cubicBezTo>
                      <a:pt x="5457" y="994"/>
                      <a:pt x="5457" y="994"/>
                      <a:pt x="5456" y="994"/>
                    </a:cubicBezTo>
                    <a:cubicBezTo>
                      <a:pt x="5448" y="994"/>
                      <a:pt x="5434" y="978"/>
                      <a:pt x="5436" y="960"/>
                    </a:cubicBezTo>
                    <a:cubicBezTo>
                      <a:pt x="5439" y="957"/>
                      <a:pt x="5440" y="955"/>
                      <a:pt x="5442" y="955"/>
                    </a:cubicBezTo>
                    <a:close/>
                    <a:moveTo>
                      <a:pt x="5267" y="1186"/>
                    </a:moveTo>
                    <a:cubicBezTo>
                      <a:pt x="5268" y="1186"/>
                      <a:pt x="5269" y="1187"/>
                      <a:pt x="5271" y="1189"/>
                    </a:cubicBezTo>
                    <a:cubicBezTo>
                      <a:pt x="5277" y="1196"/>
                      <a:pt x="5281" y="1205"/>
                      <a:pt x="5283" y="1214"/>
                    </a:cubicBezTo>
                    <a:cubicBezTo>
                      <a:pt x="5283" y="1214"/>
                      <a:pt x="5284" y="1223"/>
                      <a:pt x="5281" y="1223"/>
                    </a:cubicBezTo>
                    <a:cubicBezTo>
                      <a:pt x="5280" y="1223"/>
                      <a:pt x="5279" y="1222"/>
                      <a:pt x="5276" y="1220"/>
                    </a:cubicBezTo>
                    <a:lnTo>
                      <a:pt x="5267" y="1210"/>
                    </a:lnTo>
                    <a:cubicBezTo>
                      <a:pt x="5266" y="1198"/>
                      <a:pt x="5263" y="1186"/>
                      <a:pt x="5267" y="1186"/>
                    </a:cubicBezTo>
                    <a:close/>
                    <a:moveTo>
                      <a:pt x="5012" y="1412"/>
                    </a:moveTo>
                    <a:cubicBezTo>
                      <a:pt x="5017" y="1412"/>
                      <a:pt x="5022" y="1419"/>
                      <a:pt x="5022" y="1419"/>
                    </a:cubicBezTo>
                    <a:cubicBezTo>
                      <a:pt x="5022" y="1419"/>
                      <a:pt x="5031" y="1429"/>
                      <a:pt x="5024" y="1434"/>
                    </a:cubicBezTo>
                    <a:cubicBezTo>
                      <a:pt x="5015" y="1431"/>
                      <a:pt x="5007" y="1426"/>
                      <a:pt x="5000" y="1419"/>
                    </a:cubicBezTo>
                    <a:lnTo>
                      <a:pt x="5007" y="1414"/>
                    </a:lnTo>
                    <a:cubicBezTo>
                      <a:pt x="5009" y="1413"/>
                      <a:pt x="5010" y="1412"/>
                      <a:pt x="5012" y="1412"/>
                    </a:cubicBezTo>
                    <a:close/>
                    <a:moveTo>
                      <a:pt x="4963" y="1483"/>
                    </a:moveTo>
                    <a:cubicBezTo>
                      <a:pt x="4965" y="1483"/>
                      <a:pt x="4967" y="1486"/>
                      <a:pt x="4972" y="1493"/>
                    </a:cubicBezTo>
                    <a:lnTo>
                      <a:pt x="4966" y="1497"/>
                    </a:lnTo>
                    <a:lnTo>
                      <a:pt x="4951" y="1493"/>
                    </a:lnTo>
                    <a:lnTo>
                      <a:pt x="4958" y="1487"/>
                    </a:lnTo>
                    <a:cubicBezTo>
                      <a:pt x="4960" y="1485"/>
                      <a:pt x="4961" y="1483"/>
                      <a:pt x="4963" y="1483"/>
                    </a:cubicBezTo>
                    <a:close/>
                    <a:moveTo>
                      <a:pt x="4955" y="1516"/>
                    </a:moveTo>
                    <a:cubicBezTo>
                      <a:pt x="4954" y="1516"/>
                      <a:pt x="4953" y="1518"/>
                      <a:pt x="4953" y="1524"/>
                    </a:cubicBezTo>
                    <a:cubicBezTo>
                      <a:pt x="4957" y="1521"/>
                      <a:pt x="4956" y="1516"/>
                      <a:pt x="4955" y="1516"/>
                    </a:cubicBezTo>
                    <a:close/>
                    <a:moveTo>
                      <a:pt x="4897" y="1536"/>
                    </a:moveTo>
                    <a:cubicBezTo>
                      <a:pt x="4899" y="1536"/>
                      <a:pt x="4901" y="1538"/>
                      <a:pt x="4905" y="1544"/>
                    </a:cubicBezTo>
                    <a:lnTo>
                      <a:pt x="4898" y="1550"/>
                    </a:lnTo>
                    <a:lnTo>
                      <a:pt x="4884" y="1544"/>
                    </a:lnTo>
                    <a:lnTo>
                      <a:pt x="4890" y="1540"/>
                    </a:lnTo>
                    <a:cubicBezTo>
                      <a:pt x="4893" y="1537"/>
                      <a:pt x="4895" y="1536"/>
                      <a:pt x="4897" y="1536"/>
                    </a:cubicBezTo>
                    <a:close/>
                    <a:moveTo>
                      <a:pt x="4739" y="1535"/>
                    </a:moveTo>
                    <a:cubicBezTo>
                      <a:pt x="4747" y="1545"/>
                      <a:pt x="4755" y="1557"/>
                      <a:pt x="4748" y="1561"/>
                    </a:cubicBezTo>
                    <a:lnTo>
                      <a:pt x="4733" y="1555"/>
                    </a:lnTo>
                    <a:lnTo>
                      <a:pt x="4732" y="1540"/>
                    </a:lnTo>
                    <a:lnTo>
                      <a:pt x="4739" y="1535"/>
                    </a:lnTo>
                    <a:close/>
                    <a:moveTo>
                      <a:pt x="4841" y="1564"/>
                    </a:moveTo>
                    <a:cubicBezTo>
                      <a:pt x="4843" y="1564"/>
                      <a:pt x="4846" y="1565"/>
                      <a:pt x="4849" y="1569"/>
                    </a:cubicBezTo>
                    <a:cubicBezTo>
                      <a:pt x="4857" y="1580"/>
                      <a:pt x="4857" y="1580"/>
                      <a:pt x="4850" y="1585"/>
                    </a:cubicBezTo>
                    <a:cubicBezTo>
                      <a:pt x="4844" y="1589"/>
                      <a:pt x="4841" y="1592"/>
                      <a:pt x="4839" y="1592"/>
                    </a:cubicBezTo>
                    <a:cubicBezTo>
                      <a:pt x="4836" y="1592"/>
                      <a:pt x="4836" y="1588"/>
                      <a:pt x="4836" y="1579"/>
                    </a:cubicBezTo>
                    <a:cubicBezTo>
                      <a:pt x="4835" y="1569"/>
                      <a:pt x="4837" y="1564"/>
                      <a:pt x="4841" y="1564"/>
                    </a:cubicBezTo>
                    <a:close/>
                    <a:moveTo>
                      <a:pt x="4906" y="1603"/>
                    </a:moveTo>
                    <a:cubicBezTo>
                      <a:pt x="4907" y="1604"/>
                      <a:pt x="4908" y="1605"/>
                      <a:pt x="4910" y="1607"/>
                    </a:cubicBezTo>
                    <a:cubicBezTo>
                      <a:pt x="4910" y="1607"/>
                      <a:pt x="4911" y="1608"/>
                      <a:pt x="4912" y="1608"/>
                    </a:cubicBezTo>
                    <a:lnTo>
                      <a:pt x="4912" y="1608"/>
                    </a:lnTo>
                    <a:cubicBezTo>
                      <a:pt x="4910" y="1607"/>
                      <a:pt x="4908" y="1605"/>
                      <a:pt x="4906" y="1603"/>
                    </a:cubicBezTo>
                    <a:close/>
                    <a:moveTo>
                      <a:pt x="4912" y="1608"/>
                    </a:moveTo>
                    <a:cubicBezTo>
                      <a:pt x="4915" y="1611"/>
                      <a:pt x="4917" y="1612"/>
                      <a:pt x="4918" y="1612"/>
                    </a:cubicBezTo>
                    <a:cubicBezTo>
                      <a:pt x="4919" y="1612"/>
                      <a:pt x="4917" y="1610"/>
                      <a:pt x="4912" y="1608"/>
                    </a:cubicBezTo>
                    <a:close/>
                    <a:moveTo>
                      <a:pt x="4665" y="1606"/>
                    </a:moveTo>
                    <a:cubicBezTo>
                      <a:pt x="4667" y="1606"/>
                      <a:pt x="4669" y="1609"/>
                      <a:pt x="4674" y="1615"/>
                    </a:cubicBezTo>
                    <a:cubicBezTo>
                      <a:pt x="4674" y="1615"/>
                      <a:pt x="4681" y="1626"/>
                      <a:pt x="4674" y="1631"/>
                    </a:cubicBezTo>
                    <a:lnTo>
                      <a:pt x="4659" y="1625"/>
                    </a:lnTo>
                    <a:cubicBezTo>
                      <a:pt x="4652" y="1614"/>
                      <a:pt x="4659" y="1609"/>
                      <a:pt x="4659" y="1609"/>
                    </a:cubicBezTo>
                    <a:cubicBezTo>
                      <a:pt x="4662" y="1607"/>
                      <a:pt x="4664" y="1606"/>
                      <a:pt x="4665" y="1606"/>
                    </a:cubicBezTo>
                    <a:close/>
                    <a:moveTo>
                      <a:pt x="4104" y="2041"/>
                    </a:moveTo>
                    <a:cubicBezTo>
                      <a:pt x="4111" y="2052"/>
                      <a:pt x="4118" y="2064"/>
                      <a:pt x="4110" y="2068"/>
                    </a:cubicBezTo>
                    <a:lnTo>
                      <a:pt x="4102" y="2071"/>
                    </a:lnTo>
                    <a:cubicBezTo>
                      <a:pt x="4098" y="2064"/>
                      <a:pt x="4096" y="2054"/>
                      <a:pt x="4097" y="2045"/>
                    </a:cubicBezTo>
                    <a:lnTo>
                      <a:pt x="4104" y="2041"/>
                    </a:lnTo>
                    <a:close/>
                    <a:moveTo>
                      <a:pt x="3805" y="2205"/>
                    </a:moveTo>
                    <a:cubicBezTo>
                      <a:pt x="3808" y="2205"/>
                      <a:pt x="3809" y="2208"/>
                      <a:pt x="3812" y="2215"/>
                    </a:cubicBezTo>
                    <a:cubicBezTo>
                      <a:pt x="3818" y="2227"/>
                      <a:pt x="3802" y="2234"/>
                      <a:pt x="3794" y="2237"/>
                    </a:cubicBezTo>
                    <a:cubicBezTo>
                      <a:pt x="3783" y="2233"/>
                      <a:pt x="3782" y="2217"/>
                      <a:pt x="3791" y="2211"/>
                    </a:cubicBezTo>
                    <a:cubicBezTo>
                      <a:pt x="3798" y="2207"/>
                      <a:pt x="3802" y="2205"/>
                      <a:pt x="3805" y="2205"/>
                    </a:cubicBezTo>
                    <a:close/>
                    <a:moveTo>
                      <a:pt x="3118" y="2383"/>
                    </a:moveTo>
                    <a:cubicBezTo>
                      <a:pt x="3121" y="2396"/>
                      <a:pt x="3126" y="2409"/>
                      <a:pt x="3118" y="2411"/>
                    </a:cubicBezTo>
                    <a:lnTo>
                      <a:pt x="3110" y="2414"/>
                    </a:lnTo>
                    <a:cubicBezTo>
                      <a:pt x="3108" y="2405"/>
                      <a:pt x="3108" y="2396"/>
                      <a:pt x="3110" y="2386"/>
                    </a:cubicBezTo>
                    <a:lnTo>
                      <a:pt x="3118" y="2383"/>
                    </a:lnTo>
                    <a:close/>
                    <a:moveTo>
                      <a:pt x="3247" y="2424"/>
                    </a:moveTo>
                    <a:cubicBezTo>
                      <a:pt x="3252" y="2437"/>
                      <a:pt x="3255" y="2450"/>
                      <a:pt x="3247" y="2452"/>
                    </a:cubicBezTo>
                    <a:lnTo>
                      <a:pt x="3235" y="2442"/>
                    </a:lnTo>
                    <a:lnTo>
                      <a:pt x="3239" y="2427"/>
                    </a:lnTo>
                    <a:lnTo>
                      <a:pt x="3247" y="2424"/>
                    </a:lnTo>
                    <a:close/>
                    <a:moveTo>
                      <a:pt x="3005" y="2513"/>
                    </a:moveTo>
                    <a:cubicBezTo>
                      <a:pt x="3008" y="2513"/>
                      <a:pt x="3009" y="2516"/>
                      <a:pt x="3011" y="2526"/>
                    </a:cubicBezTo>
                    <a:cubicBezTo>
                      <a:pt x="3014" y="2535"/>
                      <a:pt x="3014" y="2544"/>
                      <a:pt x="3010" y="2553"/>
                    </a:cubicBezTo>
                    <a:cubicBezTo>
                      <a:pt x="3010" y="2553"/>
                      <a:pt x="3010" y="2553"/>
                      <a:pt x="3009" y="2553"/>
                    </a:cubicBezTo>
                    <a:cubicBezTo>
                      <a:pt x="3003" y="2553"/>
                      <a:pt x="3003" y="2527"/>
                      <a:pt x="2999" y="2515"/>
                    </a:cubicBezTo>
                    <a:cubicBezTo>
                      <a:pt x="3002" y="2514"/>
                      <a:pt x="3004" y="2513"/>
                      <a:pt x="3005" y="2513"/>
                    </a:cubicBezTo>
                    <a:close/>
                    <a:moveTo>
                      <a:pt x="1988" y="2551"/>
                    </a:moveTo>
                    <a:cubicBezTo>
                      <a:pt x="1987" y="2551"/>
                      <a:pt x="1986" y="2551"/>
                      <a:pt x="1984" y="2552"/>
                    </a:cubicBezTo>
                    <a:cubicBezTo>
                      <a:pt x="1967" y="2553"/>
                      <a:pt x="1967" y="2553"/>
                      <a:pt x="1977" y="2565"/>
                    </a:cubicBezTo>
                    <a:lnTo>
                      <a:pt x="1993" y="2564"/>
                    </a:lnTo>
                    <a:cubicBezTo>
                      <a:pt x="1992" y="2553"/>
                      <a:pt x="1992" y="2551"/>
                      <a:pt x="1988" y="2551"/>
                    </a:cubicBezTo>
                    <a:close/>
                    <a:moveTo>
                      <a:pt x="296" y="2572"/>
                    </a:moveTo>
                    <a:lnTo>
                      <a:pt x="301" y="2586"/>
                    </a:lnTo>
                    <a:lnTo>
                      <a:pt x="309" y="2587"/>
                    </a:lnTo>
                    <a:cubicBezTo>
                      <a:pt x="311" y="2575"/>
                      <a:pt x="311" y="2575"/>
                      <a:pt x="304" y="2574"/>
                    </a:cubicBezTo>
                    <a:lnTo>
                      <a:pt x="296" y="2572"/>
                    </a:lnTo>
                    <a:close/>
                    <a:moveTo>
                      <a:pt x="2814" y="2579"/>
                    </a:moveTo>
                    <a:cubicBezTo>
                      <a:pt x="2817" y="2591"/>
                      <a:pt x="2821" y="2604"/>
                      <a:pt x="2813" y="2605"/>
                    </a:cubicBezTo>
                    <a:lnTo>
                      <a:pt x="2801" y="2595"/>
                    </a:lnTo>
                    <a:lnTo>
                      <a:pt x="2806" y="2581"/>
                    </a:lnTo>
                    <a:lnTo>
                      <a:pt x="2814" y="2579"/>
                    </a:lnTo>
                    <a:close/>
                    <a:moveTo>
                      <a:pt x="167" y="2614"/>
                    </a:moveTo>
                    <a:cubicBezTo>
                      <a:pt x="170" y="2614"/>
                      <a:pt x="173" y="2615"/>
                      <a:pt x="176" y="2616"/>
                    </a:cubicBezTo>
                    <a:cubicBezTo>
                      <a:pt x="183" y="2617"/>
                      <a:pt x="183" y="2617"/>
                      <a:pt x="181" y="2630"/>
                    </a:cubicBezTo>
                    <a:cubicBezTo>
                      <a:pt x="181" y="2630"/>
                      <a:pt x="172" y="2639"/>
                      <a:pt x="164" y="2639"/>
                    </a:cubicBezTo>
                    <a:cubicBezTo>
                      <a:pt x="164" y="2639"/>
                      <a:pt x="163" y="2639"/>
                      <a:pt x="162" y="2639"/>
                    </a:cubicBezTo>
                    <a:lnTo>
                      <a:pt x="157" y="2625"/>
                    </a:lnTo>
                    <a:cubicBezTo>
                      <a:pt x="158" y="2616"/>
                      <a:pt x="162" y="2614"/>
                      <a:pt x="167" y="2614"/>
                    </a:cubicBezTo>
                    <a:close/>
                    <a:moveTo>
                      <a:pt x="2004" y="2656"/>
                    </a:moveTo>
                    <a:lnTo>
                      <a:pt x="2004" y="2656"/>
                    </a:lnTo>
                    <a:cubicBezTo>
                      <a:pt x="2005" y="2661"/>
                      <a:pt x="2004" y="2662"/>
                      <a:pt x="2003" y="2662"/>
                    </a:cubicBezTo>
                    <a:cubicBezTo>
                      <a:pt x="2002" y="2662"/>
                      <a:pt x="1999" y="2657"/>
                      <a:pt x="2004" y="2656"/>
                    </a:cubicBezTo>
                    <a:close/>
                    <a:moveTo>
                      <a:pt x="1550" y="2647"/>
                    </a:moveTo>
                    <a:cubicBezTo>
                      <a:pt x="1551" y="2660"/>
                      <a:pt x="1551" y="2673"/>
                      <a:pt x="1551" y="2673"/>
                    </a:cubicBezTo>
                    <a:lnTo>
                      <a:pt x="1551" y="2660"/>
                    </a:lnTo>
                    <a:lnTo>
                      <a:pt x="1550" y="2647"/>
                    </a:lnTo>
                    <a:close/>
                    <a:moveTo>
                      <a:pt x="1845" y="2657"/>
                    </a:moveTo>
                    <a:cubicBezTo>
                      <a:pt x="1844" y="2657"/>
                      <a:pt x="1844" y="2657"/>
                      <a:pt x="1844" y="2657"/>
                    </a:cubicBezTo>
                    <a:lnTo>
                      <a:pt x="1836" y="2658"/>
                    </a:lnTo>
                    <a:cubicBezTo>
                      <a:pt x="1837" y="2667"/>
                      <a:pt x="1840" y="2676"/>
                      <a:pt x="1846" y="2683"/>
                    </a:cubicBezTo>
                    <a:cubicBezTo>
                      <a:pt x="1855" y="2683"/>
                      <a:pt x="1854" y="2669"/>
                      <a:pt x="1854" y="2669"/>
                    </a:cubicBezTo>
                    <a:cubicBezTo>
                      <a:pt x="1854" y="2669"/>
                      <a:pt x="1853" y="2657"/>
                      <a:pt x="1845" y="2657"/>
                    </a:cubicBezTo>
                    <a:close/>
                    <a:moveTo>
                      <a:pt x="258" y="2633"/>
                    </a:moveTo>
                    <a:cubicBezTo>
                      <a:pt x="260" y="2633"/>
                      <a:pt x="263" y="2633"/>
                      <a:pt x="267" y="2633"/>
                    </a:cubicBezTo>
                    <a:cubicBezTo>
                      <a:pt x="274" y="2636"/>
                      <a:pt x="283" y="2637"/>
                      <a:pt x="281" y="2650"/>
                    </a:cubicBezTo>
                    <a:lnTo>
                      <a:pt x="272" y="2648"/>
                    </a:lnTo>
                    <a:cubicBezTo>
                      <a:pt x="273" y="2644"/>
                      <a:pt x="272" y="2643"/>
                      <a:pt x="272" y="2643"/>
                    </a:cubicBezTo>
                    <a:cubicBezTo>
                      <a:pt x="270" y="2643"/>
                      <a:pt x="266" y="2651"/>
                      <a:pt x="270" y="2662"/>
                    </a:cubicBezTo>
                    <a:lnTo>
                      <a:pt x="265" y="2687"/>
                    </a:lnTo>
                    <a:cubicBezTo>
                      <a:pt x="256" y="2686"/>
                      <a:pt x="251" y="2672"/>
                      <a:pt x="253" y="2658"/>
                    </a:cubicBezTo>
                    <a:cubicBezTo>
                      <a:pt x="250" y="2637"/>
                      <a:pt x="250" y="2633"/>
                      <a:pt x="258" y="2633"/>
                    </a:cubicBezTo>
                    <a:close/>
                    <a:moveTo>
                      <a:pt x="2269" y="2662"/>
                    </a:moveTo>
                    <a:lnTo>
                      <a:pt x="2269" y="2662"/>
                    </a:lnTo>
                    <a:cubicBezTo>
                      <a:pt x="2271" y="2675"/>
                      <a:pt x="2272" y="2687"/>
                      <a:pt x="2264" y="2688"/>
                    </a:cubicBezTo>
                    <a:lnTo>
                      <a:pt x="2254" y="2677"/>
                    </a:lnTo>
                    <a:lnTo>
                      <a:pt x="2260" y="2663"/>
                    </a:lnTo>
                    <a:lnTo>
                      <a:pt x="2269" y="2662"/>
                    </a:lnTo>
                    <a:close/>
                    <a:moveTo>
                      <a:pt x="2196" y="2663"/>
                    </a:moveTo>
                    <a:cubicBezTo>
                      <a:pt x="2199" y="2663"/>
                      <a:pt x="2205" y="2669"/>
                      <a:pt x="2212" y="2683"/>
                    </a:cubicBezTo>
                    <a:cubicBezTo>
                      <a:pt x="2214" y="2696"/>
                      <a:pt x="2214" y="2696"/>
                      <a:pt x="2205" y="2697"/>
                    </a:cubicBezTo>
                    <a:cubicBezTo>
                      <a:pt x="2199" y="2690"/>
                      <a:pt x="2195" y="2682"/>
                      <a:pt x="2193" y="2672"/>
                    </a:cubicBezTo>
                    <a:cubicBezTo>
                      <a:pt x="2192" y="2666"/>
                      <a:pt x="2193" y="2663"/>
                      <a:pt x="2196" y="2663"/>
                    </a:cubicBezTo>
                    <a:close/>
                    <a:moveTo>
                      <a:pt x="1755" y="2703"/>
                    </a:moveTo>
                    <a:cubicBezTo>
                      <a:pt x="1763" y="2703"/>
                      <a:pt x="1763" y="2703"/>
                      <a:pt x="1764" y="2715"/>
                    </a:cubicBezTo>
                    <a:lnTo>
                      <a:pt x="1756" y="2716"/>
                    </a:lnTo>
                    <a:lnTo>
                      <a:pt x="1746" y="2703"/>
                    </a:lnTo>
                    <a:close/>
                    <a:moveTo>
                      <a:pt x="2063" y="2715"/>
                    </a:moveTo>
                    <a:cubicBezTo>
                      <a:pt x="2070" y="2715"/>
                      <a:pt x="2073" y="2728"/>
                      <a:pt x="2073" y="2728"/>
                    </a:cubicBezTo>
                    <a:cubicBezTo>
                      <a:pt x="2073" y="2733"/>
                      <a:pt x="2072" y="2734"/>
                      <a:pt x="2070" y="2734"/>
                    </a:cubicBezTo>
                    <a:cubicBezTo>
                      <a:pt x="2067" y="2734"/>
                      <a:pt x="2062" y="2730"/>
                      <a:pt x="2057" y="2730"/>
                    </a:cubicBezTo>
                    <a:cubicBezTo>
                      <a:pt x="2056" y="2730"/>
                      <a:pt x="2056" y="2730"/>
                      <a:pt x="2056" y="2730"/>
                    </a:cubicBezTo>
                    <a:cubicBezTo>
                      <a:pt x="2046" y="2718"/>
                      <a:pt x="2046" y="2718"/>
                      <a:pt x="2062" y="2715"/>
                    </a:cubicBezTo>
                    <a:cubicBezTo>
                      <a:pt x="2063" y="2715"/>
                      <a:pt x="2063" y="2715"/>
                      <a:pt x="2063" y="2715"/>
                    </a:cubicBezTo>
                    <a:close/>
                    <a:moveTo>
                      <a:pt x="1685" y="2702"/>
                    </a:moveTo>
                    <a:cubicBezTo>
                      <a:pt x="1690" y="2702"/>
                      <a:pt x="1694" y="2714"/>
                      <a:pt x="1689" y="2733"/>
                    </a:cubicBezTo>
                    <a:lnTo>
                      <a:pt x="1672" y="2734"/>
                    </a:lnTo>
                    <a:cubicBezTo>
                      <a:pt x="1671" y="2721"/>
                      <a:pt x="1671" y="2708"/>
                      <a:pt x="1679" y="2708"/>
                    </a:cubicBezTo>
                    <a:cubicBezTo>
                      <a:pt x="1681" y="2703"/>
                      <a:pt x="1683" y="2702"/>
                      <a:pt x="1685" y="2702"/>
                    </a:cubicBezTo>
                    <a:close/>
                    <a:moveTo>
                      <a:pt x="1153" y="2711"/>
                    </a:moveTo>
                    <a:cubicBezTo>
                      <a:pt x="1154" y="2711"/>
                      <a:pt x="1155" y="2711"/>
                      <a:pt x="1156" y="2711"/>
                    </a:cubicBezTo>
                    <a:lnTo>
                      <a:pt x="1156" y="2724"/>
                    </a:lnTo>
                    <a:lnTo>
                      <a:pt x="1147" y="2737"/>
                    </a:lnTo>
                    <a:lnTo>
                      <a:pt x="1139" y="2723"/>
                    </a:lnTo>
                    <a:cubicBezTo>
                      <a:pt x="1139" y="2712"/>
                      <a:pt x="1146" y="2711"/>
                      <a:pt x="1153" y="2711"/>
                    </a:cubicBezTo>
                    <a:close/>
                    <a:moveTo>
                      <a:pt x="1388" y="2693"/>
                    </a:moveTo>
                    <a:cubicBezTo>
                      <a:pt x="1390" y="2693"/>
                      <a:pt x="1388" y="2700"/>
                      <a:pt x="1384" y="2715"/>
                    </a:cubicBezTo>
                    <a:lnTo>
                      <a:pt x="1367" y="2741"/>
                    </a:lnTo>
                    <a:cubicBezTo>
                      <a:pt x="1367" y="2741"/>
                      <a:pt x="1366" y="2741"/>
                      <a:pt x="1366" y="2741"/>
                    </a:cubicBezTo>
                    <a:cubicBezTo>
                      <a:pt x="1360" y="2741"/>
                      <a:pt x="1367" y="2728"/>
                      <a:pt x="1376" y="2702"/>
                    </a:cubicBezTo>
                    <a:cubicBezTo>
                      <a:pt x="1382" y="2696"/>
                      <a:pt x="1386" y="2693"/>
                      <a:pt x="1388" y="2693"/>
                    </a:cubicBezTo>
                    <a:close/>
                    <a:moveTo>
                      <a:pt x="1905" y="2731"/>
                    </a:moveTo>
                    <a:cubicBezTo>
                      <a:pt x="1912" y="2731"/>
                      <a:pt x="1919" y="2732"/>
                      <a:pt x="1920" y="2743"/>
                    </a:cubicBezTo>
                    <a:cubicBezTo>
                      <a:pt x="1920" y="2743"/>
                      <a:pt x="1921" y="2756"/>
                      <a:pt x="1912" y="2757"/>
                    </a:cubicBezTo>
                    <a:cubicBezTo>
                      <a:pt x="1912" y="2757"/>
                      <a:pt x="1911" y="2757"/>
                      <a:pt x="1911" y="2757"/>
                    </a:cubicBezTo>
                    <a:cubicBezTo>
                      <a:pt x="1903" y="2757"/>
                      <a:pt x="1894" y="2746"/>
                      <a:pt x="1894" y="2746"/>
                    </a:cubicBezTo>
                    <a:cubicBezTo>
                      <a:pt x="1893" y="2732"/>
                      <a:pt x="1901" y="2731"/>
                      <a:pt x="1901" y="2731"/>
                    </a:cubicBezTo>
                    <a:cubicBezTo>
                      <a:pt x="1902" y="2731"/>
                      <a:pt x="1903" y="2731"/>
                      <a:pt x="1905" y="2731"/>
                    </a:cubicBezTo>
                    <a:close/>
                    <a:moveTo>
                      <a:pt x="747" y="2747"/>
                    </a:moveTo>
                    <a:lnTo>
                      <a:pt x="747" y="2747"/>
                    </a:lnTo>
                    <a:cubicBezTo>
                      <a:pt x="756" y="2748"/>
                      <a:pt x="754" y="2760"/>
                      <a:pt x="735" y="2773"/>
                    </a:cubicBezTo>
                    <a:lnTo>
                      <a:pt x="719" y="2770"/>
                    </a:lnTo>
                    <a:cubicBezTo>
                      <a:pt x="722" y="2757"/>
                      <a:pt x="733" y="2748"/>
                      <a:pt x="747" y="2747"/>
                    </a:cubicBezTo>
                    <a:close/>
                    <a:moveTo>
                      <a:pt x="1452" y="2754"/>
                    </a:moveTo>
                    <a:cubicBezTo>
                      <a:pt x="1452" y="2767"/>
                      <a:pt x="1452" y="2780"/>
                      <a:pt x="1444" y="2780"/>
                    </a:cubicBezTo>
                    <a:lnTo>
                      <a:pt x="1435" y="2780"/>
                    </a:lnTo>
                    <a:cubicBezTo>
                      <a:pt x="1437" y="2771"/>
                      <a:pt x="1439" y="2762"/>
                      <a:pt x="1443" y="2754"/>
                    </a:cubicBezTo>
                    <a:close/>
                    <a:moveTo>
                      <a:pt x="1197" y="2733"/>
                    </a:moveTo>
                    <a:cubicBezTo>
                      <a:pt x="1198" y="2733"/>
                      <a:pt x="1198" y="2740"/>
                      <a:pt x="1198" y="2751"/>
                    </a:cubicBezTo>
                    <a:cubicBezTo>
                      <a:pt x="1200" y="2767"/>
                      <a:pt x="1192" y="2782"/>
                      <a:pt x="1180" y="2791"/>
                    </a:cubicBezTo>
                    <a:lnTo>
                      <a:pt x="1163" y="2791"/>
                    </a:lnTo>
                    <a:lnTo>
                      <a:pt x="1181" y="2765"/>
                    </a:lnTo>
                    <a:cubicBezTo>
                      <a:pt x="1191" y="2743"/>
                      <a:pt x="1195" y="2733"/>
                      <a:pt x="1197" y="2733"/>
                    </a:cubicBezTo>
                    <a:close/>
                    <a:moveTo>
                      <a:pt x="782" y="2772"/>
                    </a:moveTo>
                    <a:cubicBezTo>
                      <a:pt x="774" y="2772"/>
                      <a:pt x="769" y="2780"/>
                      <a:pt x="768" y="2788"/>
                    </a:cubicBezTo>
                    <a:cubicBezTo>
                      <a:pt x="767" y="2802"/>
                      <a:pt x="776" y="2803"/>
                      <a:pt x="793" y="2805"/>
                    </a:cubicBezTo>
                    <a:cubicBezTo>
                      <a:pt x="802" y="2805"/>
                      <a:pt x="811" y="2793"/>
                      <a:pt x="811" y="2793"/>
                    </a:cubicBezTo>
                    <a:cubicBezTo>
                      <a:pt x="812" y="2780"/>
                      <a:pt x="804" y="2779"/>
                      <a:pt x="795" y="2778"/>
                    </a:cubicBezTo>
                    <a:cubicBezTo>
                      <a:pt x="790" y="2773"/>
                      <a:pt x="785" y="2772"/>
                      <a:pt x="782" y="2772"/>
                    </a:cubicBezTo>
                    <a:close/>
                    <a:moveTo>
                      <a:pt x="1624" y="2789"/>
                    </a:moveTo>
                    <a:lnTo>
                      <a:pt x="1624" y="2803"/>
                    </a:lnTo>
                    <a:cubicBezTo>
                      <a:pt x="1618" y="2803"/>
                      <a:pt x="1613" y="2809"/>
                      <a:pt x="1610" y="2809"/>
                    </a:cubicBezTo>
                    <a:cubicBezTo>
                      <a:pt x="1608" y="2809"/>
                      <a:pt x="1607" y="2808"/>
                      <a:pt x="1607" y="2804"/>
                    </a:cubicBezTo>
                    <a:cubicBezTo>
                      <a:pt x="1599" y="2804"/>
                      <a:pt x="1615" y="2789"/>
                      <a:pt x="1624" y="2789"/>
                    </a:cubicBezTo>
                    <a:close/>
                    <a:moveTo>
                      <a:pt x="111" y="2804"/>
                    </a:moveTo>
                    <a:cubicBezTo>
                      <a:pt x="104" y="2811"/>
                      <a:pt x="98" y="2819"/>
                      <a:pt x="96" y="2828"/>
                    </a:cubicBezTo>
                    <a:lnTo>
                      <a:pt x="105" y="2830"/>
                    </a:lnTo>
                    <a:cubicBezTo>
                      <a:pt x="106" y="2830"/>
                      <a:pt x="106" y="2830"/>
                      <a:pt x="107" y="2830"/>
                    </a:cubicBezTo>
                    <a:cubicBezTo>
                      <a:pt x="113" y="2830"/>
                      <a:pt x="116" y="2818"/>
                      <a:pt x="118" y="2806"/>
                    </a:cubicBezTo>
                    <a:lnTo>
                      <a:pt x="111" y="2804"/>
                    </a:lnTo>
                    <a:close/>
                    <a:moveTo>
                      <a:pt x="6196" y="0"/>
                    </a:moveTo>
                    <a:cubicBezTo>
                      <a:pt x="6192" y="0"/>
                      <a:pt x="6187" y="1"/>
                      <a:pt x="6182" y="3"/>
                    </a:cubicBezTo>
                    <a:cubicBezTo>
                      <a:pt x="6151" y="23"/>
                      <a:pt x="6127" y="37"/>
                      <a:pt x="6148" y="51"/>
                    </a:cubicBezTo>
                    <a:cubicBezTo>
                      <a:pt x="6148" y="51"/>
                      <a:pt x="6155" y="66"/>
                      <a:pt x="6150" y="72"/>
                    </a:cubicBezTo>
                    <a:cubicBezTo>
                      <a:pt x="6146" y="79"/>
                      <a:pt x="6130" y="79"/>
                      <a:pt x="6130" y="79"/>
                    </a:cubicBezTo>
                    <a:cubicBezTo>
                      <a:pt x="6129" y="78"/>
                      <a:pt x="6127" y="78"/>
                      <a:pt x="6126" y="78"/>
                    </a:cubicBezTo>
                    <a:cubicBezTo>
                      <a:pt x="6114" y="78"/>
                      <a:pt x="6097" y="103"/>
                      <a:pt x="6077" y="134"/>
                    </a:cubicBezTo>
                    <a:cubicBezTo>
                      <a:pt x="6049" y="176"/>
                      <a:pt x="6034" y="195"/>
                      <a:pt x="6018" y="195"/>
                    </a:cubicBezTo>
                    <a:cubicBezTo>
                      <a:pt x="6017" y="195"/>
                      <a:pt x="6016" y="195"/>
                      <a:pt x="6014" y="195"/>
                    </a:cubicBezTo>
                    <a:cubicBezTo>
                      <a:pt x="6001" y="195"/>
                      <a:pt x="5998" y="200"/>
                      <a:pt x="5998" y="200"/>
                    </a:cubicBezTo>
                    <a:cubicBezTo>
                      <a:pt x="6008" y="208"/>
                      <a:pt x="5979" y="249"/>
                      <a:pt x="5944" y="295"/>
                    </a:cubicBezTo>
                    <a:cubicBezTo>
                      <a:pt x="5910" y="343"/>
                      <a:pt x="5873" y="388"/>
                      <a:pt x="5883" y="396"/>
                    </a:cubicBezTo>
                    <a:lnTo>
                      <a:pt x="5873" y="409"/>
                    </a:lnTo>
                    <a:cubicBezTo>
                      <a:pt x="5871" y="407"/>
                      <a:pt x="5869" y="406"/>
                      <a:pt x="5866" y="406"/>
                    </a:cubicBezTo>
                    <a:cubicBezTo>
                      <a:pt x="5858" y="406"/>
                      <a:pt x="5850" y="417"/>
                      <a:pt x="5842" y="427"/>
                    </a:cubicBezTo>
                    <a:cubicBezTo>
                      <a:pt x="5843" y="439"/>
                      <a:pt x="5838" y="450"/>
                      <a:pt x="5832" y="461"/>
                    </a:cubicBezTo>
                    <a:cubicBezTo>
                      <a:pt x="5829" y="458"/>
                      <a:pt x="5826" y="457"/>
                      <a:pt x="5824" y="457"/>
                    </a:cubicBezTo>
                    <a:cubicBezTo>
                      <a:pt x="5818" y="457"/>
                      <a:pt x="5813" y="463"/>
                      <a:pt x="5806" y="472"/>
                    </a:cubicBezTo>
                    <a:cubicBezTo>
                      <a:pt x="5796" y="485"/>
                      <a:pt x="5790" y="492"/>
                      <a:pt x="5801" y="500"/>
                    </a:cubicBezTo>
                    <a:cubicBezTo>
                      <a:pt x="5796" y="507"/>
                      <a:pt x="5758" y="551"/>
                      <a:pt x="5732" y="562"/>
                    </a:cubicBezTo>
                    <a:cubicBezTo>
                      <a:pt x="5731" y="561"/>
                      <a:pt x="5730" y="561"/>
                      <a:pt x="5729" y="561"/>
                    </a:cubicBezTo>
                    <a:cubicBezTo>
                      <a:pt x="5717" y="561"/>
                      <a:pt x="5721" y="575"/>
                      <a:pt x="5725" y="590"/>
                    </a:cubicBezTo>
                    <a:cubicBezTo>
                      <a:pt x="5735" y="597"/>
                      <a:pt x="5740" y="613"/>
                      <a:pt x="5735" y="619"/>
                    </a:cubicBezTo>
                    <a:lnTo>
                      <a:pt x="5715" y="602"/>
                    </a:lnTo>
                    <a:cubicBezTo>
                      <a:pt x="5712" y="594"/>
                      <a:pt x="5711" y="591"/>
                      <a:pt x="5709" y="591"/>
                    </a:cubicBezTo>
                    <a:cubicBezTo>
                      <a:pt x="5707" y="591"/>
                      <a:pt x="5704" y="594"/>
                      <a:pt x="5699" y="600"/>
                    </a:cubicBezTo>
                    <a:lnTo>
                      <a:pt x="5688" y="612"/>
                    </a:lnTo>
                    <a:cubicBezTo>
                      <a:pt x="5698" y="621"/>
                      <a:pt x="5671" y="652"/>
                      <a:pt x="5633" y="696"/>
                    </a:cubicBezTo>
                    <a:cubicBezTo>
                      <a:pt x="5581" y="751"/>
                      <a:pt x="5565" y="770"/>
                      <a:pt x="5575" y="778"/>
                    </a:cubicBezTo>
                    <a:cubicBezTo>
                      <a:pt x="5584" y="787"/>
                      <a:pt x="5578" y="794"/>
                      <a:pt x="5551" y="803"/>
                    </a:cubicBezTo>
                    <a:cubicBezTo>
                      <a:pt x="5488" y="813"/>
                      <a:pt x="5488" y="813"/>
                      <a:pt x="5493" y="827"/>
                    </a:cubicBezTo>
                    <a:cubicBezTo>
                      <a:pt x="5494" y="826"/>
                      <a:pt x="5495" y="826"/>
                      <a:pt x="5497" y="826"/>
                    </a:cubicBezTo>
                    <a:cubicBezTo>
                      <a:pt x="5502" y="826"/>
                      <a:pt x="5510" y="833"/>
                      <a:pt x="5518" y="840"/>
                    </a:cubicBezTo>
                    <a:cubicBezTo>
                      <a:pt x="5530" y="851"/>
                      <a:pt x="5532" y="858"/>
                      <a:pt x="5525" y="858"/>
                    </a:cubicBezTo>
                    <a:cubicBezTo>
                      <a:pt x="5521" y="858"/>
                      <a:pt x="5515" y="856"/>
                      <a:pt x="5506" y="852"/>
                    </a:cubicBezTo>
                    <a:cubicBezTo>
                      <a:pt x="5505" y="851"/>
                      <a:pt x="5503" y="850"/>
                      <a:pt x="5500" y="850"/>
                    </a:cubicBezTo>
                    <a:cubicBezTo>
                      <a:pt x="5475" y="850"/>
                      <a:pt x="5409" y="933"/>
                      <a:pt x="5421" y="956"/>
                    </a:cubicBezTo>
                    <a:lnTo>
                      <a:pt x="5411" y="946"/>
                    </a:lnTo>
                    <a:cubicBezTo>
                      <a:pt x="5408" y="944"/>
                      <a:pt x="5406" y="942"/>
                      <a:pt x="5403" y="942"/>
                    </a:cubicBezTo>
                    <a:cubicBezTo>
                      <a:pt x="5397" y="942"/>
                      <a:pt x="5389" y="950"/>
                      <a:pt x="5373" y="967"/>
                    </a:cubicBezTo>
                    <a:lnTo>
                      <a:pt x="5355" y="984"/>
                    </a:lnTo>
                    <a:cubicBezTo>
                      <a:pt x="5371" y="1001"/>
                      <a:pt x="5341" y="1021"/>
                      <a:pt x="5325" y="1021"/>
                    </a:cubicBezTo>
                    <a:cubicBezTo>
                      <a:pt x="5323" y="1021"/>
                      <a:pt x="5320" y="1021"/>
                      <a:pt x="5319" y="1019"/>
                    </a:cubicBezTo>
                    <a:cubicBezTo>
                      <a:pt x="5313" y="1017"/>
                      <a:pt x="5309" y="1016"/>
                      <a:pt x="5306" y="1016"/>
                    </a:cubicBezTo>
                    <a:cubicBezTo>
                      <a:pt x="5301" y="1016"/>
                      <a:pt x="5299" y="1019"/>
                      <a:pt x="5291" y="1026"/>
                    </a:cubicBezTo>
                    <a:cubicBezTo>
                      <a:pt x="5291" y="1057"/>
                      <a:pt x="5264" y="1074"/>
                      <a:pt x="5250" y="1074"/>
                    </a:cubicBezTo>
                    <a:cubicBezTo>
                      <a:pt x="5247" y="1074"/>
                      <a:pt x="5244" y="1073"/>
                      <a:pt x="5243" y="1072"/>
                    </a:cubicBezTo>
                    <a:lnTo>
                      <a:pt x="5230" y="1083"/>
                    </a:lnTo>
                    <a:cubicBezTo>
                      <a:pt x="5231" y="1096"/>
                      <a:pt x="5225" y="1108"/>
                      <a:pt x="5215" y="1115"/>
                    </a:cubicBezTo>
                    <a:cubicBezTo>
                      <a:pt x="5197" y="1133"/>
                      <a:pt x="5190" y="1138"/>
                      <a:pt x="5206" y="1142"/>
                    </a:cubicBezTo>
                    <a:cubicBezTo>
                      <a:pt x="5215" y="1152"/>
                      <a:pt x="5224" y="1162"/>
                      <a:pt x="5217" y="1167"/>
                    </a:cubicBezTo>
                    <a:lnTo>
                      <a:pt x="5208" y="1157"/>
                    </a:lnTo>
                    <a:cubicBezTo>
                      <a:pt x="5206" y="1155"/>
                      <a:pt x="5204" y="1154"/>
                      <a:pt x="5202" y="1154"/>
                    </a:cubicBezTo>
                    <a:cubicBezTo>
                      <a:pt x="5192" y="1154"/>
                      <a:pt x="5176" y="1169"/>
                      <a:pt x="5155" y="1186"/>
                    </a:cubicBezTo>
                    <a:cubicBezTo>
                      <a:pt x="5128" y="1209"/>
                      <a:pt x="5115" y="1221"/>
                      <a:pt x="5102" y="1221"/>
                    </a:cubicBezTo>
                    <a:cubicBezTo>
                      <a:pt x="5100" y="1221"/>
                      <a:pt x="5098" y="1221"/>
                      <a:pt x="5096" y="1220"/>
                    </a:cubicBezTo>
                    <a:lnTo>
                      <a:pt x="5096" y="1220"/>
                    </a:lnTo>
                    <a:lnTo>
                      <a:pt x="5098" y="1235"/>
                    </a:lnTo>
                    <a:cubicBezTo>
                      <a:pt x="5099" y="1245"/>
                      <a:pt x="5098" y="1251"/>
                      <a:pt x="5094" y="1251"/>
                    </a:cubicBezTo>
                    <a:cubicBezTo>
                      <a:pt x="5091" y="1251"/>
                      <a:pt x="5089" y="1249"/>
                      <a:pt x="5086" y="1246"/>
                    </a:cubicBezTo>
                    <a:cubicBezTo>
                      <a:pt x="5084" y="1245"/>
                      <a:pt x="5083" y="1245"/>
                      <a:pt x="5081" y="1245"/>
                    </a:cubicBezTo>
                    <a:cubicBezTo>
                      <a:pt x="5067" y="1245"/>
                      <a:pt x="5045" y="1265"/>
                      <a:pt x="5042" y="1284"/>
                    </a:cubicBezTo>
                    <a:lnTo>
                      <a:pt x="5028" y="1295"/>
                    </a:lnTo>
                    <a:cubicBezTo>
                      <a:pt x="5022" y="1291"/>
                      <a:pt x="5017" y="1290"/>
                      <a:pt x="5012" y="1290"/>
                    </a:cubicBezTo>
                    <a:cubicBezTo>
                      <a:pt x="4998" y="1290"/>
                      <a:pt x="4990" y="1303"/>
                      <a:pt x="4997" y="1321"/>
                    </a:cubicBezTo>
                    <a:cubicBezTo>
                      <a:pt x="4993" y="1317"/>
                      <a:pt x="4990" y="1315"/>
                      <a:pt x="4987" y="1315"/>
                    </a:cubicBezTo>
                    <a:cubicBezTo>
                      <a:pt x="4983" y="1315"/>
                      <a:pt x="4979" y="1318"/>
                      <a:pt x="4975" y="1321"/>
                    </a:cubicBezTo>
                    <a:cubicBezTo>
                      <a:pt x="4971" y="1338"/>
                      <a:pt x="4953" y="1355"/>
                      <a:pt x="4942" y="1355"/>
                    </a:cubicBezTo>
                    <a:cubicBezTo>
                      <a:pt x="4939" y="1355"/>
                      <a:pt x="4937" y="1354"/>
                      <a:pt x="4935" y="1352"/>
                    </a:cubicBezTo>
                    <a:lnTo>
                      <a:pt x="4930" y="1358"/>
                    </a:lnTo>
                    <a:cubicBezTo>
                      <a:pt x="4932" y="1368"/>
                      <a:pt x="4927" y="1378"/>
                      <a:pt x="4919" y="1384"/>
                    </a:cubicBezTo>
                    <a:cubicBezTo>
                      <a:pt x="4910" y="1388"/>
                      <a:pt x="4905" y="1400"/>
                      <a:pt x="4906" y="1410"/>
                    </a:cubicBezTo>
                    <a:cubicBezTo>
                      <a:pt x="4908" y="1425"/>
                      <a:pt x="4902" y="1430"/>
                      <a:pt x="4902" y="1430"/>
                    </a:cubicBezTo>
                    <a:cubicBezTo>
                      <a:pt x="4901" y="1431"/>
                      <a:pt x="4900" y="1431"/>
                      <a:pt x="4899" y="1431"/>
                    </a:cubicBezTo>
                    <a:cubicBezTo>
                      <a:pt x="4895" y="1431"/>
                      <a:pt x="4894" y="1417"/>
                      <a:pt x="4892" y="1404"/>
                    </a:cubicBezTo>
                    <a:cubicBezTo>
                      <a:pt x="4893" y="1398"/>
                      <a:pt x="4893" y="1395"/>
                      <a:pt x="4891" y="1395"/>
                    </a:cubicBezTo>
                    <a:cubicBezTo>
                      <a:pt x="4886" y="1395"/>
                      <a:pt x="4876" y="1410"/>
                      <a:pt x="4874" y="1435"/>
                    </a:cubicBezTo>
                    <a:cubicBezTo>
                      <a:pt x="4872" y="1454"/>
                      <a:pt x="4871" y="1463"/>
                      <a:pt x="4870" y="1463"/>
                    </a:cubicBezTo>
                    <a:cubicBezTo>
                      <a:pt x="4869" y="1463"/>
                      <a:pt x="4869" y="1455"/>
                      <a:pt x="4867" y="1440"/>
                    </a:cubicBezTo>
                    <a:cubicBezTo>
                      <a:pt x="4866" y="1430"/>
                      <a:pt x="4865" y="1420"/>
                      <a:pt x="4863" y="1420"/>
                    </a:cubicBezTo>
                    <a:cubicBezTo>
                      <a:pt x="4862" y="1420"/>
                      <a:pt x="4861" y="1423"/>
                      <a:pt x="4859" y="1430"/>
                    </a:cubicBezTo>
                    <a:cubicBezTo>
                      <a:pt x="4859" y="1430"/>
                      <a:pt x="4847" y="1440"/>
                      <a:pt x="4855" y="1451"/>
                    </a:cubicBezTo>
                    <a:lnTo>
                      <a:pt x="4834" y="1466"/>
                    </a:lnTo>
                    <a:cubicBezTo>
                      <a:pt x="4832" y="1465"/>
                      <a:pt x="4829" y="1465"/>
                      <a:pt x="4827" y="1465"/>
                    </a:cubicBezTo>
                    <a:cubicBezTo>
                      <a:pt x="4817" y="1465"/>
                      <a:pt x="4808" y="1468"/>
                      <a:pt x="4800" y="1475"/>
                    </a:cubicBezTo>
                    <a:cubicBezTo>
                      <a:pt x="4800" y="1485"/>
                      <a:pt x="4801" y="1488"/>
                      <a:pt x="4797" y="1488"/>
                    </a:cubicBezTo>
                    <a:cubicBezTo>
                      <a:pt x="4795" y="1488"/>
                      <a:pt x="4792" y="1487"/>
                      <a:pt x="4786" y="1485"/>
                    </a:cubicBezTo>
                    <a:cubicBezTo>
                      <a:pt x="4783" y="1481"/>
                      <a:pt x="4781" y="1480"/>
                      <a:pt x="4779" y="1480"/>
                    </a:cubicBezTo>
                    <a:cubicBezTo>
                      <a:pt x="4776" y="1480"/>
                      <a:pt x="4777" y="1486"/>
                      <a:pt x="4787" y="1500"/>
                    </a:cubicBezTo>
                    <a:cubicBezTo>
                      <a:pt x="4788" y="1512"/>
                      <a:pt x="4785" y="1517"/>
                      <a:pt x="4777" y="1517"/>
                    </a:cubicBezTo>
                    <a:cubicBezTo>
                      <a:pt x="4774" y="1517"/>
                      <a:pt x="4771" y="1517"/>
                      <a:pt x="4767" y="1515"/>
                    </a:cubicBezTo>
                    <a:cubicBezTo>
                      <a:pt x="4759" y="1504"/>
                      <a:pt x="4753" y="1500"/>
                      <a:pt x="4751" y="1500"/>
                    </a:cubicBezTo>
                    <a:cubicBezTo>
                      <a:pt x="4748" y="1500"/>
                      <a:pt x="4749" y="1504"/>
                      <a:pt x="4752" y="1509"/>
                    </a:cubicBezTo>
                    <a:cubicBezTo>
                      <a:pt x="4754" y="1525"/>
                      <a:pt x="4747" y="1530"/>
                      <a:pt x="4747" y="1530"/>
                    </a:cubicBezTo>
                    <a:cubicBezTo>
                      <a:pt x="4746" y="1529"/>
                      <a:pt x="4745" y="1528"/>
                      <a:pt x="4743" y="1528"/>
                    </a:cubicBezTo>
                    <a:cubicBezTo>
                      <a:pt x="4726" y="1528"/>
                      <a:pt x="4673" y="1570"/>
                      <a:pt x="4617" y="1606"/>
                    </a:cubicBezTo>
                    <a:cubicBezTo>
                      <a:pt x="4609" y="1610"/>
                      <a:pt x="4610" y="1626"/>
                      <a:pt x="4618" y="1637"/>
                    </a:cubicBezTo>
                    <a:cubicBezTo>
                      <a:pt x="4624" y="1647"/>
                      <a:pt x="4626" y="1650"/>
                      <a:pt x="4625" y="1650"/>
                    </a:cubicBezTo>
                    <a:cubicBezTo>
                      <a:pt x="4624" y="1650"/>
                      <a:pt x="4619" y="1646"/>
                      <a:pt x="4611" y="1642"/>
                    </a:cubicBezTo>
                    <a:cubicBezTo>
                      <a:pt x="4598" y="1630"/>
                      <a:pt x="4589" y="1625"/>
                      <a:pt x="4584" y="1625"/>
                    </a:cubicBezTo>
                    <a:cubicBezTo>
                      <a:pt x="4577" y="1625"/>
                      <a:pt x="4580" y="1635"/>
                      <a:pt x="4597" y="1651"/>
                    </a:cubicBezTo>
                    <a:cubicBezTo>
                      <a:pt x="4609" y="1661"/>
                      <a:pt x="4614" y="1665"/>
                      <a:pt x="4612" y="1665"/>
                    </a:cubicBezTo>
                    <a:cubicBezTo>
                      <a:pt x="4610" y="1665"/>
                      <a:pt x="4603" y="1662"/>
                      <a:pt x="4590" y="1656"/>
                    </a:cubicBezTo>
                    <a:cubicBezTo>
                      <a:pt x="4584" y="1654"/>
                      <a:pt x="4581" y="1652"/>
                      <a:pt x="4579" y="1652"/>
                    </a:cubicBezTo>
                    <a:cubicBezTo>
                      <a:pt x="4575" y="1652"/>
                      <a:pt x="4576" y="1656"/>
                      <a:pt x="4576" y="1665"/>
                    </a:cubicBezTo>
                    <a:cubicBezTo>
                      <a:pt x="4580" y="1672"/>
                      <a:pt x="4580" y="1676"/>
                      <a:pt x="4577" y="1676"/>
                    </a:cubicBezTo>
                    <a:cubicBezTo>
                      <a:pt x="4575" y="1676"/>
                      <a:pt x="4572" y="1674"/>
                      <a:pt x="4569" y="1670"/>
                    </a:cubicBezTo>
                    <a:cubicBezTo>
                      <a:pt x="4561" y="1666"/>
                      <a:pt x="4552" y="1662"/>
                      <a:pt x="4548" y="1662"/>
                    </a:cubicBezTo>
                    <a:cubicBezTo>
                      <a:pt x="4545" y="1662"/>
                      <a:pt x="4544" y="1664"/>
                      <a:pt x="4547" y="1669"/>
                    </a:cubicBezTo>
                    <a:cubicBezTo>
                      <a:pt x="4547" y="1669"/>
                      <a:pt x="4545" y="1670"/>
                      <a:pt x="4541" y="1670"/>
                    </a:cubicBezTo>
                    <a:cubicBezTo>
                      <a:pt x="4537" y="1670"/>
                      <a:pt x="4533" y="1669"/>
                      <a:pt x="4527" y="1667"/>
                    </a:cubicBezTo>
                    <a:cubicBezTo>
                      <a:pt x="4525" y="1666"/>
                      <a:pt x="4523" y="1665"/>
                      <a:pt x="4521" y="1665"/>
                    </a:cubicBezTo>
                    <a:cubicBezTo>
                      <a:pt x="4512" y="1665"/>
                      <a:pt x="4513" y="1678"/>
                      <a:pt x="4514" y="1691"/>
                    </a:cubicBezTo>
                    <a:cubicBezTo>
                      <a:pt x="4510" y="1712"/>
                      <a:pt x="4506" y="1723"/>
                      <a:pt x="4502" y="1723"/>
                    </a:cubicBezTo>
                    <a:cubicBezTo>
                      <a:pt x="4499" y="1723"/>
                      <a:pt x="4496" y="1717"/>
                      <a:pt x="4492" y="1706"/>
                    </a:cubicBezTo>
                    <a:cubicBezTo>
                      <a:pt x="4490" y="1699"/>
                      <a:pt x="4487" y="1696"/>
                      <a:pt x="4483" y="1696"/>
                    </a:cubicBezTo>
                    <a:cubicBezTo>
                      <a:pt x="4473" y="1696"/>
                      <a:pt x="4459" y="1719"/>
                      <a:pt x="4464" y="1739"/>
                    </a:cubicBezTo>
                    <a:cubicBezTo>
                      <a:pt x="4469" y="1755"/>
                      <a:pt x="4471" y="1761"/>
                      <a:pt x="4470" y="1761"/>
                    </a:cubicBezTo>
                    <a:cubicBezTo>
                      <a:pt x="4469" y="1761"/>
                      <a:pt x="4467" y="1759"/>
                      <a:pt x="4464" y="1755"/>
                    </a:cubicBezTo>
                    <a:cubicBezTo>
                      <a:pt x="4460" y="1749"/>
                      <a:pt x="4456" y="1748"/>
                      <a:pt x="4453" y="1748"/>
                    </a:cubicBezTo>
                    <a:cubicBezTo>
                      <a:pt x="4451" y="1748"/>
                      <a:pt x="4450" y="1748"/>
                      <a:pt x="4450" y="1748"/>
                    </a:cubicBezTo>
                    <a:cubicBezTo>
                      <a:pt x="4446" y="1751"/>
                      <a:pt x="4443" y="1753"/>
                      <a:pt x="4439" y="1753"/>
                    </a:cubicBezTo>
                    <a:cubicBezTo>
                      <a:pt x="4436" y="1753"/>
                      <a:pt x="4432" y="1751"/>
                      <a:pt x="4428" y="1746"/>
                    </a:cubicBezTo>
                    <a:cubicBezTo>
                      <a:pt x="4428" y="1746"/>
                      <a:pt x="4422" y="1750"/>
                      <a:pt x="4415" y="1770"/>
                    </a:cubicBezTo>
                    <a:cubicBezTo>
                      <a:pt x="4415" y="1788"/>
                      <a:pt x="4405" y="1797"/>
                      <a:pt x="4392" y="1797"/>
                    </a:cubicBezTo>
                    <a:cubicBezTo>
                      <a:pt x="4383" y="1797"/>
                      <a:pt x="4373" y="1793"/>
                      <a:pt x="4364" y="1785"/>
                    </a:cubicBezTo>
                    <a:lnTo>
                      <a:pt x="4358" y="1806"/>
                    </a:lnTo>
                    <a:cubicBezTo>
                      <a:pt x="4362" y="1824"/>
                      <a:pt x="4364" y="1837"/>
                      <a:pt x="4360" y="1837"/>
                    </a:cubicBezTo>
                    <a:cubicBezTo>
                      <a:pt x="4358" y="1837"/>
                      <a:pt x="4355" y="1833"/>
                      <a:pt x="4351" y="1826"/>
                    </a:cubicBezTo>
                    <a:lnTo>
                      <a:pt x="4343" y="1815"/>
                    </a:lnTo>
                    <a:lnTo>
                      <a:pt x="4343" y="1815"/>
                    </a:lnTo>
                    <a:cubicBezTo>
                      <a:pt x="4347" y="1830"/>
                      <a:pt x="4337" y="1839"/>
                      <a:pt x="4325" y="1839"/>
                    </a:cubicBezTo>
                    <a:cubicBezTo>
                      <a:pt x="4317" y="1839"/>
                      <a:pt x="4307" y="1834"/>
                      <a:pt x="4302" y="1825"/>
                    </a:cubicBezTo>
                    <a:cubicBezTo>
                      <a:pt x="4297" y="1818"/>
                      <a:pt x="4295" y="1815"/>
                      <a:pt x="4293" y="1815"/>
                    </a:cubicBezTo>
                    <a:cubicBezTo>
                      <a:pt x="4291" y="1815"/>
                      <a:pt x="4290" y="1816"/>
                      <a:pt x="4287" y="1818"/>
                    </a:cubicBezTo>
                    <a:lnTo>
                      <a:pt x="4294" y="1829"/>
                    </a:lnTo>
                    <a:cubicBezTo>
                      <a:pt x="4300" y="1840"/>
                      <a:pt x="4307" y="1852"/>
                      <a:pt x="4300" y="1856"/>
                    </a:cubicBezTo>
                    <a:cubicBezTo>
                      <a:pt x="4296" y="1858"/>
                      <a:pt x="4293" y="1860"/>
                      <a:pt x="4289" y="1860"/>
                    </a:cubicBezTo>
                    <a:cubicBezTo>
                      <a:pt x="4286" y="1860"/>
                      <a:pt x="4282" y="1858"/>
                      <a:pt x="4279" y="1853"/>
                    </a:cubicBezTo>
                    <a:cubicBezTo>
                      <a:pt x="4270" y="1848"/>
                      <a:pt x="4261" y="1844"/>
                      <a:pt x="4258" y="1844"/>
                    </a:cubicBezTo>
                    <a:cubicBezTo>
                      <a:pt x="4256" y="1844"/>
                      <a:pt x="4255" y="1845"/>
                      <a:pt x="4258" y="1849"/>
                    </a:cubicBezTo>
                    <a:cubicBezTo>
                      <a:pt x="4258" y="1849"/>
                      <a:pt x="4255" y="1851"/>
                      <a:pt x="4251" y="1851"/>
                    </a:cubicBezTo>
                    <a:cubicBezTo>
                      <a:pt x="4247" y="1851"/>
                      <a:pt x="4242" y="1850"/>
                      <a:pt x="4236" y="1847"/>
                    </a:cubicBezTo>
                    <a:lnTo>
                      <a:pt x="4207" y="1863"/>
                    </a:lnTo>
                    <a:cubicBezTo>
                      <a:pt x="4207" y="1873"/>
                      <a:pt x="4201" y="1880"/>
                      <a:pt x="4194" y="1880"/>
                    </a:cubicBezTo>
                    <a:cubicBezTo>
                      <a:pt x="4191" y="1880"/>
                      <a:pt x="4188" y="1879"/>
                      <a:pt x="4186" y="1875"/>
                    </a:cubicBezTo>
                    <a:cubicBezTo>
                      <a:pt x="4177" y="1881"/>
                      <a:pt x="4171" y="1890"/>
                      <a:pt x="4170" y="1899"/>
                    </a:cubicBezTo>
                    <a:cubicBezTo>
                      <a:pt x="4162" y="1904"/>
                      <a:pt x="4157" y="1907"/>
                      <a:pt x="4152" y="1907"/>
                    </a:cubicBezTo>
                    <a:cubicBezTo>
                      <a:pt x="4148" y="1907"/>
                      <a:pt x="4145" y="1905"/>
                      <a:pt x="4142" y="1900"/>
                    </a:cubicBezTo>
                    <a:cubicBezTo>
                      <a:pt x="4139" y="1895"/>
                      <a:pt x="4137" y="1892"/>
                      <a:pt x="4137" y="1892"/>
                    </a:cubicBezTo>
                    <a:cubicBezTo>
                      <a:pt x="4136" y="1892"/>
                      <a:pt x="4136" y="1896"/>
                      <a:pt x="4136" y="1904"/>
                    </a:cubicBezTo>
                    <a:cubicBezTo>
                      <a:pt x="4141" y="1916"/>
                      <a:pt x="4134" y="1920"/>
                      <a:pt x="4127" y="1925"/>
                    </a:cubicBezTo>
                    <a:lnTo>
                      <a:pt x="4112" y="1932"/>
                    </a:lnTo>
                    <a:cubicBezTo>
                      <a:pt x="4119" y="1944"/>
                      <a:pt x="4119" y="1944"/>
                      <a:pt x="4112" y="1948"/>
                    </a:cubicBezTo>
                    <a:cubicBezTo>
                      <a:pt x="4104" y="1953"/>
                      <a:pt x="4076" y="1951"/>
                      <a:pt x="4068" y="1956"/>
                    </a:cubicBezTo>
                    <a:cubicBezTo>
                      <a:pt x="4046" y="1967"/>
                      <a:pt x="4046" y="1967"/>
                      <a:pt x="4059" y="1975"/>
                    </a:cubicBezTo>
                    <a:cubicBezTo>
                      <a:pt x="4060" y="1974"/>
                      <a:pt x="4062" y="1974"/>
                      <a:pt x="4063" y="1974"/>
                    </a:cubicBezTo>
                    <a:cubicBezTo>
                      <a:pt x="4067" y="1974"/>
                      <a:pt x="4070" y="1979"/>
                      <a:pt x="4061" y="1979"/>
                    </a:cubicBezTo>
                    <a:cubicBezTo>
                      <a:pt x="4059" y="1979"/>
                      <a:pt x="4056" y="1979"/>
                      <a:pt x="4053" y="1978"/>
                    </a:cubicBezTo>
                    <a:cubicBezTo>
                      <a:pt x="4045" y="1983"/>
                      <a:pt x="4017" y="1983"/>
                      <a:pt x="3994" y="1994"/>
                    </a:cubicBezTo>
                    <a:cubicBezTo>
                      <a:pt x="3965" y="2010"/>
                      <a:pt x="3965" y="2010"/>
                      <a:pt x="3971" y="2021"/>
                    </a:cubicBezTo>
                    <a:cubicBezTo>
                      <a:pt x="3981" y="2031"/>
                      <a:pt x="3984" y="2038"/>
                      <a:pt x="3981" y="2038"/>
                    </a:cubicBezTo>
                    <a:cubicBezTo>
                      <a:pt x="3978" y="2038"/>
                      <a:pt x="3972" y="2033"/>
                      <a:pt x="3963" y="2024"/>
                    </a:cubicBezTo>
                    <a:cubicBezTo>
                      <a:pt x="3950" y="2017"/>
                      <a:pt x="3942" y="2014"/>
                      <a:pt x="3938" y="2014"/>
                    </a:cubicBezTo>
                    <a:cubicBezTo>
                      <a:pt x="3932" y="2014"/>
                      <a:pt x="3932" y="2018"/>
                      <a:pt x="3935" y="2024"/>
                    </a:cubicBezTo>
                    <a:cubicBezTo>
                      <a:pt x="3934" y="2040"/>
                      <a:pt x="3934" y="2040"/>
                      <a:pt x="3926" y="2045"/>
                    </a:cubicBezTo>
                    <a:cubicBezTo>
                      <a:pt x="3924" y="2040"/>
                      <a:pt x="3921" y="2038"/>
                      <a:pt x="3919" y="2038"/>
                    </a:cubicBezTo>
                    <a:cubicBezTo>
                      <a:pt x="3915" y="2038"/>
                      <a:pt x="3910" y="2044"/>
                      <a:pt x="3903" y="2055"/>
                    </a:cubicBezTo>
                    <a:cubicBezTo>
                      <a:pt x="3901" y="2056"/>
                      <a:pt x="3899" y="2057"/>
                      <a:pt x="3898" y="2057"/>
                    </a:cubicBezTo>
                    <a:cubicBezTo>
                      <a:pt x="3896" y="2057"/>
                      <a:pt x="3894" y="2054"/>
                      <a:pt x="3890" y="2047"/>
                    </a:cubicBezTo>
                    <a:lnTo>
                      <a:pt x="3875" y="2054"/>
                    </a:lnTo>
                    <a:cubicBezTo>
                      <a:pt x="3873" y="2078"/>
                      <a:pt x="3841" y="2089"/>
                      <a:pt x="3821" y="2089"/>
                    </a:cubicBezTo>
                    <a:cubicBezTo>
                      <a:pt x="3815" y="2089"/>
                      <a:pt x="3810" y="2088"/>
                      <a:pt x="3807" y="2086"/>
                    </a:cubicBezTo>
                    <a:cubicBezTo>
                      <a:pt x="3807" y="2086"/>
                      <a:pt x="3800" y="2089"/>
                      <a:pt x="3798" y="2105"/>
                    </a:cubicBezTo>
                    <a:cubicBezTo>
                      <a:pt x="3800" y="2120"/>
                      <a:pt x="3798" y="2128"/>
                      <a:pt x="3795" y="2128"/>
                    </a:cubicBezTo>
                    <a:cubicBezTo>
                      <a:pt x="3792" y="2128"/>
                      <a:pt x="3787" y="2122"/>
                      <a:pt x="3782" y="2112"/>
                    </a:cubicBezTo>
                    <a:cubicBezTo>
                      <a:pt x="3777" y="2100"/>
                      <a:pt x="3774" y="2095"/>
                      <a:pt x="3773" y="2095"/>
                    </a:cubicBezTo>
                    <a:lnTo>
                      <a:pt x="3773" y="2095"/>
                    </a:lnTo>
                    <a:cubicBezTo>
                      <a:pt x="3772" y="2095"/>
                      <a:pt x="3773" y="2101"/>
                      <a:pt x="3775" y="2115"/>
                    </a:cubicBezTo>
                    <a:cubicBezTo>
                      <a:pt x="3774" y="2125"/>
                      <a:pt x="3759" y="2136"/>
                      <a:pt x="3747" y="2136"/>
                    </a:cubicBezTo>
                    <a:cubicBezTo>
                      <a:pt x="3739" y="2136"/>
                      <a:pt x="3733" y="2132"/>
                      <a:pt x="3732" y="2121"/>
                    </a:cubicBezTo>
                    <a:lnTo>
                      <a:pt x="3720" y="2097"/>
                    </a:lnTo>
                    <a:cubicBezTo>
                      <a:pt x="3718" y="2113"/>
                      <a:pt x="3711" y="2116"/>
                      <a:pt x="3711" y="2116"/>
                    </a:cubicBezTo>
                    <a:cubicBezTo>
                      <a:pt x="3717" y="2129"/>
                      <a:pt x="3709" y="2132"/>
                      <a:pt x="3686" y="2142"/>
                    </a:cubicBezTo>
                    <a:cubicBezTo>
                      <a:pt x="3671" y="2148"/>
                      <a:pt x="3645" y="2174"/>
                      <a:pt x="3630" y="2179"/>
                    </a:cubicBezTo>
                    <a:cubicBezTo>
                      <a:pt x="3619" y="2184"/>
                      <a:pt x="3604" y="2191"/>
                      <a:pt x="3592" y="2191"/>
                    </a:cubicBezTo>
                    <a:cubicBezTo>
                      <a:pt x="3587" y="2191"/>
                      <a:pt x="3583" y="2190"/>
                      <a:pt x="3579" y="2187"/>
                    </a:cubicBezTo>
                    <a:cubicBezTo>
                      <a:pt x="3567" y="2191"/>
                      <a:pt x="3558" y="2200"/>
                      <a:pt x="3553" y="2212"/>
                    </a:cubicBezTo>
                    <a:cubicBezTo>
                      <a:pt x="3552" y="2222"/>
                      <a:pt x="3545" y="2228"/>
                      <a:pt x="3539" y="2228"/>
                    </a:cubicBezTo>
                    <a:cubicBezTo>
                      <a:pt x="3535" y="2228"/>
                      <a:pt x="3532" y="2226"/>
                      <a:pt x="3530" y="2222"/>
                    </a:cubicBezTo>
                    <a:lnTo>
                      <a:pt x="3523" y="2225"/>
                    </a:lnTo>
                    <a:cubicBezTo>
                      <a:pt x="3512" y="2244"/>
                      <a:pt x="3504" y="2246"/>
                      <a:pt x="3504" y="2246"/>
                    </a:cubicBezTo>
                    <a:cubicBezTo>
                      <a:pt x="3501" y="2239"/>
                      <a:pt x="3495" y="2232"/>
                      <a:pt x="3490" y="2232"/>
                    </a:cubicBezTo>
                    <a:cubicBezTo>
                      <a:pt x="3487" y="2232"/>
                      <a:pt x="3485" y="2235"/>
                      <a:pt x="3484" y="2241"/>
                    </a:cubicBezTo>
                    <a:cubicBezTo>
                      <a:pt x="3488" y="2253"/>
                      <a:pt x="3480" y="2255"/>
                      <a:pt x="3465" y="2261"/>
                    </a:cubicBezTo>
                    <a:cubicBezTo>
                      <a:pt x="3464" y="2261"/>
                      <a:pt x="3464" y="2261"/>
                      <a:pt x="3463" y="2261"/>
                    </a:cubicBezTo>
                    <a:cubicBezTo>
                      <a:pt x="3448" y="2261"/>
                      <a:pt x="3382" y="2282"/>
                      <a:pt x="3319" y="2306"/>
                    </a:cubicBezTo>
                    <a:cubicBezTo>
                      <a:pt x="3252" y="2329"/>
                      <a:pt x="3188" y="2353"/>
                      <a:pt x="3190" y="2360"/>
                    </a:cubicBezTo>
                    <a:lnTo>
                      <a:pt x="3166" y="2368"/>
                    </a:lnTo>
                    <a:lnTo>
                      <a:pt x="3142" y="2375"/>
                    </a:lnTo>
                    <a:cubicBezTo>
                      <a:pt x="3139" y="2368"/>
                      <a:pt x="3135" y="2365"/>
                      <a:pt x="3129" y="2365"/>
                    </a:cubicBezTo>
                    <a:cubicBezTo>
                      <a:pt x="3115" y="2365"/>
                      <a:pt x="3093" y="2382"/>
                      <a:pt x="3079" y="2396"/>
                    </a:cubicBezTo>
                    <a:cubicBezTo>
                      <a:pt x="3077" y="2406"/>
                      <a:pt x="3069" y="2415"/>
                      <a:pt x="3059" y="2416"/>
                    </a:cubicBezTo>
                    <a:cubicBezTo>
                      <a:pt x="3055" y="2404"/>
                      <a:pt x="3048" y="2399"/>
                      <a:pt x="3040" y="2399"/>
                    </a:cubicBezTo>
                    <a:cubicBezTo>
                      <a:pt x="3031" y="2399"/>
                      <a:pt x="3020" y="2406"/>
                      <a:pt x="3014" y="2415"/>
                    </a:cubicBezTo>
                    <a:cubicBezTo>
                      <a:pt x="3014" y="2430"/>
                      <a:pt x="3012" y="2437"/>
                      <a:pt x="3008" y="2437"/>
                    </a:cubicBezTo>
                    <a:cubicBezTo>
                      <a:pt x="3005" y="2437"/>
                      <a:pt x="3002" y="2431"/>
                      <a:pt x="2998" y="2419"/>
                    </a:cubicBezTo>
                    <a:cubicBezTo>
                      <a:pt x="2995" y="2409"/>
                      <a:pt x="2991" y="2404"/>
                      <a:pt x="2986" y="2404"/>
                    </a:cubicBezTo>
                    <a:cubicBezTo>
                      <a:pt x="2979" y="2404"/>
                      <a:pt x="2973" y="2416"/>
                      <a:pt x="2970" y="2442"/>
                    </a:cubicBezTo>
                    <a:cubicBezTo>
                      <a:pt x="2968" y="2450"/>
                      <a:pt x="2966" y="2453"/>
                      <a:pt x="2964" y="2453"/>
                    </a:cubicBezTo>
                    <a:cubicBezTo>
                      <a:pt x="2962" y="2453"/>
                      <a:pt x="2959" y="2451"/>
                      <a:pt x="2953" y="2446"/>
                    </a:cubicBezTo>
                    <a:cubicBezTo>
                      <a:pt x="2945" y="2433"/>
                      <a:pt x="2939" y="2428"/>
                      <a:pt x="2936" y="2428"/>
                    </a:cubicBezTo>
                    <a:cubicBezTo>
                      <a:pt x="2933" y="2428"/>
                      <a:pt x="2932" y="2432"/>
                      <a:pt x="2934" y="2438"/>
                    </a:cubicBezTo>
                    <a:cubicBezTo>
                      <a:pt x="2933" y="2453"/>
                      <a:pt x="2931" y="2460"/>
                      <a:pt x="2926" y="2460"/>
                    </a:cubicBezTo>
                    <a:cubicBezTo>
                      <a:pt x="2922" y="2460"/>
                      <a:pt x="2917" y="2455"/>
                      <a:pt x="2909" y="2445"/>
                    </a:cubicBezTo>
                    <a:cubicBezTo>
                      <a:pt x="2899" y="2435"/>
                      <a:pt x="2893" y="2430"/>
                      <a:pt x="2890" y="2430"/>
                    </a:cubicBezTo>
                    <a:cubicBezTo>
                      <a:pt x="2887" y="2430"/>
                      <a:pt x="2886" y="2437"/>
                      <a:pt x="2886" y="2452"/>
                    </a:cubicBezTo>
                    <a:cubicBezTo>
                      <a:pt x="2886" y="2468"/>
                      <a:pt x="2872" y="2478"/>
                      <a:pt x="2859" y="2478"/>
                    </a:cubicBezTo>
                    <a:cubicBezTo>
                      <a:pt x="2850" y="2478"/>
                      <a:pt x="2841" y="2474"/>
                      <a:pt x="2836" y="2464"/>
                    </a:cubicBezTo>
                    <a:cubicBezTo>
                      <a:pt x="2836" y="2464"/>
                      <a:pt x="2835" y="2464"/>
                      <a:pt x="2834" y="2464"/>
                    </a:cubicBezTo>
                    <a:cubicBezTo>
                      <a:pt x="2830" y="2464"/>
                      <a:pt x="2825" y="2462"/>
                      <a:pt x="2822" y="2462"/>
                    </a:cubicBezTo>
                    <a:cubicBezTo>
                      <a:pt x="2820" y="2462"/>
                      <a:pt x="2819" y="2463"/>
                      <a:pt x="2821" y="2469"/>
                    </a:cubicBezTo>
                    <a:lnTo>
                      <a:pt x="2810" y="2457"/>
                    </a:lnTo>
                    <a:lnTo>
                      <a:pt x="2793" y="2461"/>
                    </a:lnTo>
                    <a:lnTo>
                      <a:pt x="2796" y="2474"/>
                    </a:lnTo>
                    <a:cubicBezTo>
                      <a:pt x="2757" y="2476"/>
                      <a:pt x="2719" y="2481"/>
                      <a:pt x="2679" y="2489"/>
                    </a:cubicBezTo>
                    <a:cubicBezTo>
                      <a:pt x="2591" y="2509"/>
                      <a:pt x="2574" y="2511"/>
                      <a:pt x="2585" y="2524"/>
                    </a:cubicBezTo>
                    <a:cubicBezTo>
                      <a:pt x="2592" y="2536"/>
                      <a:pt x="2591" y="2543"/>
                      <a:pt x="2586" y="2543"/>
                    </a:cubicBezTo>
                    <a:cubicBezTo>
                      <a:pt x="2582" y="2543"/>
                      <a:pt x="2575" y="2538"/>
                      <a:pt x="2568" y="2527"/>
                    </a:cubicBezTo>
                    <a:cubicBezTo>
                      <a:pt x="2568" y="2527"/>
                      <a:pt x="2567" y="2527"/>
                      <a:pt x="2567" y="2527"/>
                    </a:cubicBezTo>
                    <a:cubicBezTo>
                      <a:pt x="2560" y="2527"/>
                      <a:pt x="2546" y="2522"/>
                      <a:pt x="2533" y="2522"/>
                    </a:cubicBezTo>
                    <a:cubicBezTo>
                      <a:pt x="2530" y="2522"/>
                      <a:pt x="2527" y="2522"/>
                      <a:pt x="2525" y="2522"/>
                    </a:cubicBezTo>
                    <a:cubicBezTo>
                      <a:pt x="2518" y="2524"/>
                      <a:pt x="2510" y="2525"/>
                      <a:pt x="2504" y="2525"/>
                    </a:cubicBezTo>
                    <a:cubicBezTo>
                      <a:pt x="2497" y="2525"/>
                      <a:pt x="2491" y="2523"/>
                      <a:pt x="2490" y="2516"/>
                    </a:cubicBezTo>
                    <a:lnTo>
                      <a:pt x="2481" y="2517"/>
                    </a:lnTo>
                    <a:cubicBezTo>
                      <a:pt x="2473" y="2540"/>
                      <a:pt x="2443" y="2550"/>
                      <a:pt x="2417" y="2550"/>
                    </a:cubicBezTo>
                    <a:cubicBezTo>
                      <a:pt x="2408" y="2550"/>
                      <a:pt x="2400" y="2549"/>
                      <a:pt x="2393" y="2547"/>
                    </a:cubicBezTo>
                    <a:cubicBezTo>
                      <a:pt x="2379" y="2547"/>
                      <a:pt x="2364" y="2555"/>
                      <a:pt x="2355" y="2566"/>
                    </a:cubicBezTo>
                    <a:cubicBezTo>
                      <a:pt x="2347" y="2575"/>
                      <a:pt x="2344" y="2579"/>
                      <a:pt x="2341" y="2579"/>
                    </a:cubicBezTo>
                    <a:cubicBezTo>
                      <a:pt x="2338" y="2579"/>
                      <a:pt x="2335" y="2576"/>
                      <a:pt x="2331" y="2571"/>
                    </a:cubicBezTo>
                    <a:cubicBezTo>
                      <a:pt x="2330" y="2565"/>
                      <a:pt x="2317" y="2560"/>
                      <a:pt x="2305" y="2560"/>
                    </a:cubicBezTo>
                    <a:cubicBezTo>
                      <a:pt x="2292" y="2560"/>
                      <a:pt x="2279" y="2566"/>
                      <a:pt x="2281" y="2580"/>
                    </a:cubicBezTo>
                    <a:lnTo>
                      <a:pt x="2271" y="2567"/>
                    </a:lnTo>
                    <a:cubicBezTo>
                      <a:pt x="2268" y="2564"/>
                      <a:pt x="2266" y="2563"/>
                      <a:pt x="2264" y="2563"/>
                    </a:cubicBezTo>
                    <a:cubicBezTo>
                      <a:pt x="2258" y="2563"/>
                      <a:pt x="2255" y="2574"/>
                      <a:pt x="2257" y="2583"/>
                    </a:cubicBezTo>
                    <a:cubicBezTo>
                      <a:pt x="2259" y="2596"/>
                      <a:pt x="2258" y="2602"/>
                      <a:pt x="2255" y="2602"/>
                    </a:cubicBezTo>
                    <a:cubicBezTo>
                      <a:pt x="2251" y="2602"/>
                      <a:pt x="2245" y="2593"/>
                      <a:pt x="2237" y="2573"/>
                    </a:cubicBezTo>
                    <a:cubicBezTo>
                      <a:pt x="2236" y="2558"/>
                      <a:pt x="2232" y="2552"/>
                      <a:pt x="2229" y="2552"/>
                    </a:cubicBezTo>
                    <a:cubicBezTo>
                      <a:pt x="2228" y="2552"/>
                      <a:pt x="2226" y="2556"/>
                      <a:pt x="2227" y="2562"/>
                    </a:cubicBezTo>
                    <a:cubicBezTo>
                      <a:pt x="2223" y="2572"/>
                      <a:pt x="2219" y="2582"/>
                      <a:pt x="2212" y="2582"/>
                    </a:cubicBezTo>
                    <a:cubicBezTo>
                      <a:pt x="2210" y="2582"/>
                      <a:pt x="2208" y="2581"/>
                      <a:pt x="2205" y="2577"/>
                    </a:cubicBezTo>
                    <a:cubicBezTo>
                      <a:pt x="2197" y="2579"/>
                      <a:pt x="2188" y="2580"/>
                      <a:pt x="2193" y="2605"/>
                    </a:cubicBezTo>
                    <a:cubicBezTo>
                      <a:pt x="2194" y="2619"/>
                      <a:pt x="2186" y="2620"/>
                      <a:pt x="2178" y="2621"/>
                    </a:cubicBezTo>
                    <a:cubicBezTo>
                      <a:pt x="2175" y="2612"/>
                      <a:pt x="2177" y="2602"/>
                      <a:pt x="2182" y="2594"/>
                    </a:cubicBezTo>
                    <a:lnTo>
                      <a:pt x="2182" y="2594"/>
                    </a:lnTo>
                    <a:lnTo>
                      <a:pt x="2166" y="2595"/>
                    </a:lnTo>
                    <a:cubicBezTo>
                      <a:pt x="2152" y="2595"/>
                      <a:pt x="2141" y="2585"/>
                      <a:pt x="2137" y="2573"/>
                    </a:cubicBezTo>
                    <a:cubicBezTo>
                      <a:pt x="2133" y="2568"/>
                      <a:pt x="2129" y="2565"/>
                      <a:pt x="2127" y="2565"/>
                    </a:cubicBezTo>
                    <a:cubicBezTo>
                      <a:pt x="2123" y="2565"/>
                      <a:pt x="2123" y="2572"/>
                      <a:pt x="2131" y="2587"/>
                    </a:cubicBezTo>
                    <a:cubicBezTo>
                      <a:pt x="2134" y="2613"/>
                      <a:pt x="2134" y="2613"/>
                      <a:pt x="2117" y="2616"/>
                    </a:cubicBezTo>
                    <a:cubicBezTo>
                      <a:pt x="2115" y="2616"/>
                      <a:pt x="2113" y="2616"/>
                      <a:pt x="2111" y="2616"/>
                    </a:cubicBezTo>
                    <a:cubicBezTo>
                      <a:pt x="2105" y="2616"/>
                      <a:pt x="2100" y="2614"/>
                      <a:pt x="2099" y="2604"/>
                    </a:cubicBezTo>
                    <a:cubicBezTo>
                      <a:pt x="2098" y="2595"/>
                      <a:pt x="2097" y="2592"/>
                      <a:pt x="2091" y="2592"/>
                    </a:cubicBezTo>
                    <a:cubicBezTo>
                      <a:pt x="2089" y="2592"/>
                      <a:pt x="2085" y="2592"/>
                      <a:pt x="2080" y="2593"/>
                    </a:cubicBezTo>
                    <a:cubicBezTo>
                      <a:pt x="2056" y="2596"/>
                      <a:pt x="2037" y="2639"/>
                      <a:pt x="2031" y="2666"/>
                    </a:cubicBezTo>
                    <a:cubicBezTo>
                      <a:pt x="2033" y="2680"/>
                      <a:pt x="2034" y="2686"/>
                      <a:pt x="2032" y="2686"/>
                    </a:cubicBezTo>
                    <a:cubicBezTo>
                      <a:pt x="2031" y="2686"/>
                      <a:pt x="2028" y="2680"/>
                      <a:pt x="2022" y="2667"/>
                    </a:cubicBezTo>
                    <a:cubicBezTo>
                      <a:pt x="2021" y="2657"/>
                      <a:pt x="2015" y="2656"/>
                      <a:pt x="2008" y="2656"/>
                    </a:cubicBezTo>
                    <a:cubicBezTo>
                      <a:pt x="2007" y="2656"/>
                      <a:pt x="2006" y="2656"/>
                      <a:pt x="2004" y="2656"/>
                    </a:cubicBezTo>
                    <a:cubicBezTo>
                      <a:pt x="2003" y="2642"/>
                      <a:pt x="2011" y="2642"/>
                      <a:pt x="2020" y="2641"/>
                    </a:cubicBezTo>
                    <a:lnTo>
                      <a:pt x="2018" y="2628"/>
                    </a:lnTo>
                    <a:cubicBezTo>
                      <a:pt x="2012" y="2616"/>
                      <a:pt x="2007" y="2610"/>
                      <a:pt x="2003" y="2610"/>
                    </a:cubicBezTo>
                    <a:cubicBezTo>
                      <a:pt x="1999" y="2610"/>
                      <a:pt x="1996" y="2616"/>
                      <a:pt x="1993" y="2630"/>
                    </a:cubicBezTo>
                    <a:cubicBezTo>
                      <a:pt x="1989" y="2638"/>
                      <a:pt x="1988" y="2641"/>
                      <a:pt x="1986" y="2641"/>
                    </a:cubicBezTo>
                    <a:cubicBezTo>
                      <a:pt x="1983" y="2641"/>
                      <a:pt x="1981" y="2638"/>
                      <a:pt x="1976" y="2632"/>
                    </a:cubicBezTo>
                    <a:cubicBezTo>
                      <a:pt x="1970" y="2624"/>
                      <a:pt x="1963" y="2615"/>
                      <a:pt x="1960" y="2615"/>
                    </a:cubicBezTo>
                    <a:cubicBezTo>
                      <a:pt x="1958" y="2615"/>
                      <a:pt x="1958" y="2616"/>
                      <a:pt x="1958" y="2620"/>
                    </a:cubicBezTo>
                    <a:cubicBezTo>
                      <a:pt x="1957" y="2620"/>
                      <a:pt x="1956" y="2620"/>
                      <a:pt x="1955" y="2620"/>
                    </a:cubicBezTo>
                    <a:cubicBezTo>
                      <a:pt x="1946" y="2620"/>
                      <a:pt x="1938" y="2616"/>
                      <a:pt x="1932" y="2610"/>
                    </a:cubicBezTo>
                    <a:cubicBezTo>
                      <a:pt x="1916" y="2611"/>
                      <a:pt x="1908" y="2612"/>
                      <a:pt x="1909" y="2625"/>
                    </a:cubicBezTo>
                    <a:cubicBezTo>
                      <a:pt x="1910" y="2638"/>
                      <a:pt x="1901" y="2639"/>
                      <a:pt x="1893" y="2639"/>
                    </a:cubicBezTo>
                    <a:cubicBezTo>
                      <a:pt x="1884" y="2640"/>
                      <a:pt x="1876" y="2641"/>
                      <a:pt x="1877" y="2654"/>
                    </a:cubicBezTo>
                    <a:cubicBezTo>
                      <a:pt x="1880" y="2668"/>
                      <a:pt x="1870" y="2682"/>
                      <a:pt x="1855" y="2683"/>
                    </a:cubicBezTo>
                    <a:cubicBezTo>
                      <a:pt x="1848" y="2689"/>
                      <a:pt x="1844" y="2693"/>
                      <a:pt x="1841" y="2693"/>
                    </a:cubicBezTo>
                    <a:cubicBezTo>
                      <a:pt x="1837" y="2693"/>
                      <a:pt x="1835" y="2686"/>
                      <a:pt x="1829" y="2672"/>
                    </a:cubicBezTo>
                    <a:cubicBezTo>
                      <a:pt x="1828" y="2662"/>
                      <a:pt x="1823" y="2660"/>
                      <a:pt x="1818" y="2660"/>
                    </a:cubicBezTo>
                    <a:cubicBezTo>
                      <a:pt x="1816" y="2660"/>
                      <a:pt x="1813" y="2660"/>
                      <a:pt x="1811" y="2660"/>
                    </a:cubicBezTo>
                    <a:cubicBezTo>
                      <a:pt x="1811" y="2660"/>
                      <a:pt x="1802" y="2660"/>
                      <a:pt x="1793" y="2648"/>
                    </a:cubicBezTo>
                    <a:cubicBezTo>
                      <a:pt x="1791" y="2645"/>
                      <a:pt x="1789" y="2643"/>
                      <a:pt x="1788" y="2643"/>
                    </a:cubicBezTo>
                    <a:cubicBezTo>
                      <a:pt x="1784" y="2643"/>
                      <a:pt x="1785" y="2653"/>
                      <a:pt x="1785" y="2663"/>
                    </a:cubicBezTo>
                    <a:lnTo>
                      <a:pt x="1788" y="2688"/>
                    </a:lnTo>
                    <a:cubicBezTo>
                      <a:pt x="1780" y="2688"/>
                      <a:pt x="1769" y="2663"/>
                      <a:pt x="1769" y="2650"/>
                    </a:cubicBezTo>
                    <a:cubicBezTo>
                      <a:pt x="1763" y="2637"/>
                      <a:pt x="1760" y="2630"/>
                      <a:pt x="1759" y="2630"/>
                    </a:cubicBezTo>
                    <a:lnTo>
                      <a:pt x="1759" y="2630"/>
                    </a:lnTo>
                    <a:cubicBezTo>
                      <a:pt x="1758" y="2630"/>
                      <a:pt x="1758" y="2637"/>
                      <a:pt x="1760" y="2650"/>
                    </a:cubicBezTo>
                    <a:cubicBezTo>
                      <a:pt x="1760" y="2660"/>
                      <a:pt x="1757" y="2670"/>
                      <a:pt x="1748" y="2670"/>
                    </a:cubicBezTo>
                    <a:cubicBezTo>
                      <a:pt x="1744" y="2670"/>
                      <a:pt x="1740" y="2668"/>
                      <a:pt x="1735" y="2665"/>
                    </a:cubicBezTo>
                    <a:cubicBezTo>
                      <a:pt x="1731" y="2665"/>
                      <a:pt x="1728" y="2665"/>
                      <a:pt x="1724" y="2665"/>
                    </a:cubicBezTo>
                    <a:cubicBezTo>
                      <a:pt x="1712" y="2665"/>
                      <a:pt x="1702" y="2663"/>
                      <a:pt x="1701" y="2654"/>
                    </a:cubicBezTo>
                    <a:cubicBezTo>
                      <a:pt x="1698" y="2649"/>
                      <a:pt x="1695" y="2648"/>
                      <a:pt x="1693" y="2648"/>
                    </a:cubicBezTo>
                    <a:cubicBezTo>
                      <a:pt x="1688" y="2648"/>
                      <a:pt x="1684" y="2654"/>
                      <a:pt x="1684" y="2654"/>
                    </a:cubicBezTo>
                    <a:cubicBezTo>
                      <a:pt x="1680" y="2661"/>
                      <a:pt x="1676" y="2665"/>
                      <a:pt x="1670" y="2665"/>
                    </a:cubicBezTo>
                    <a:cubicBezTo>
                      <a:pt x="1664" y="2665"/>
                      <a:pt x="1655" y="2662"/>
                      <a:pt x="1643" y="2656"/>
                    </a:cubicBezTo>
                    <a:cubicBezTo>
                      <a:pt x="1622" y="2644"/>
                      <a:pt x="1611" y="2639"/>
                      <a:pt x="1606" y="2639"/>
                    </a:cubicBezTo>
                    <a:cubicBezTo>
                      <a:pt x="1600" y="2639"/>
                      <a:pt x="1601" y="2645"/>
                      <a:pt x="1601" y="2658"/>
                    </a:cubicBezTo>
                    <a:cubicBezTo>
                      <a:pt x="1601" y="2666"/>
                      <a:pt x="1602" y="2674"/>
                      <a:pt x="1600" y="2674"/>
                    </a:cubicBezTo>
                    <a:cubicBezTo>
                      <a:pt x="1599" y="2674"/>
                      <a:pt x="1597" y="2670"/>
                      <a:pt x="1592" y="2659"/>
                    </a:cubicBezTo>
                    <a:cubicBezTo>
                      <a:pt x="1590" y="2655"/>
                      <a:pt x="1587" y="2654"/>
                      <a:pt x="1585" y="2654"/>
                    </a:cubicBezTo>
                    <a:cubicBezTo>
                      <a:pt x="1578" y="2654"/>
                      <a:pt x="1571" y="2664"/>
                      <a:pt x="1560" y="2674"/>
                    </a:cubicBezTo>
                    <a:cubicBezTo>
                      <a:pt x="1552" y="2686"/>
                      <a:pt x="1553" y="2713"/>
                      <a:pt x="1553" y="2727"/>
                    </a:cubicBezTo>
                    <a:cubicBezTo>
                      <a:pt x="1554" y="2742"/>
                      <a:pt x="1554" y="2748"/>
                      <a:pt x="1551" y="2748"/>
                    </a:cubicBezTo>
                    <a:cubicBezTo>
                      <a:pt x="1548" y="2748"/>
                      <a:pt x="1544" y="2745"/>
                      <a:pt x="1536" y="2740"/>
                    </a:cubicBezTo>
                    <a:cubicBezTo>
                      <a:pt x="1529" y="2740"/>
                      <a:pt x="1520" y="2727"/>
                      <a:pt x="1520" y="2713"/>
                    </a:cubicBezTo>
                    <a:cubicBezTo>
                      <a:pt x="1518" y="2701"/>
                      <a:pt x="1527" y="2700"/>
                      <a:pt x="1527" y="2700"/>
                    </a:cubicBezTo>
                    <a:lnTo>
                      <a:pt x="1535" y="2700"/>
                    </a:lnTo>
                    <a:cubicBezTo>
                      <a:pt x="1535" y="2687"/>
                      <a:pt x="1534" y="2674"/>
                      <a:pt x="1517" y="2674"/>
                    </a:cubicBezTo>
                    <a:cubicBezTo>
                      <a:pt x="1513" y="2667"/>
                      <a:pt x="1509" y="2664"/>
                      <a:pt x="1506" y="2664"/>
                    </a:cubicBezTo>
                    <a:cubicBezTo>
                      <a:pt x="1503" y="2664"/>
                      <a:pt x="1501" y="2667"/>
                      <a:pt x="1502" y="2674"/>
                    </a:cubicBezTo>
                    <a:cubicBezTo>
                      <a:pt x="1494" y="2662"/>
                      <a:pt x="1480" y="2661"/>
                      <a:pt x="1466" y="2661"/>
                    </a:cubicBezTo>
                    <a:cubicBezTo>
                      <a:pt x="1464" y="2661"/>
                      <a:pt x="1461" y="2662"/>
                      <a:pt x="1459" y="2662"/>
                    </a:cubicBezTo>
                    <a:cubicBezTo>
                      <a:pt x="1442" y="2662"/>
                      <a:pt x="1417" y="2662"/>
                      <a:pt x="1408" y="2649"/>
                    </a:cubicBezTo>
                    <a:cubicBezTo>
                      <a:pt x="1392" y="2649"/>
                      <a:pt x="1384" y="2649"/>
                      <a:pt x="1384" y="2663"/>
                    </a:cubicBezTo>
                    <a:cubicBezTo>
                      <a:pt x="1384" y="2678"/>
                      <a:pt x="1381" y="2684"/>
                      <a:pt x="1379" y="2684"/>
                    </a:cubicBezTo>
                    <a:cubicBezTo>
                      <a:pt x="1377" y="2684"/>
                      <a:pt x="1376" y="2681"/>
                      <a:pt x="1376" y="2676"/>
                    </a:cubicBezTo>
                    <a:cubicBezTo>
                      <a:pt x="1370" y="2660"/>
                      <a:pt x="1324" y="2647"/>
                      <a:pt x="1289" y="2647"/>
                    </a:cubicBezTo>
                    <a:cubicBezTo>
                      <a:pt x="1269" y="2647"/>
                      <a:pt x="1254" y="2651"/>
                      <a:pt x="1250" y="2660"/>
                    </a:cubicBezTo>
                    <a:lnTo>
                      <a:pt x="1233" y="2660"/>
                    </a:lnTo>
                    <a:cubicBezTo>
                      <a:pt x="1225" y="2653"/>
                      <a:pt x="1207" y="2649"/>
                      <a:pt x="1190" y="2649"/>
                    </a:cubicBezTo>
                    <a:cubicBezTo>
                      <a:pt x="1176" y="2649"/>
                      <a:pt x="1163" y="2652"/>
                      <a:pt x="1158" y="2658"/>
                    </a:cubicBezTo>
                    <a:lnTo>
                      <a:pt x="1134" y="2657"/>
                    </a:lnTo>
                    <a:cubicBezTo>
                      <a:pt x="1125" y="2650"/>
                      <a:pt x="1119" y="2646"/>
                      <a:pt x="1113" y="2646"/>
                    </a:cubicBezTo>
                    <a:cubicBezTo>
                      <a:pt x="1108" y="2646"/>
                      <a:pt x="1104" y="2649"/>
                      <a:pt x="1100" y="2656"/>
                    </a:cubicBezTo>
                    <a:cubicBezTo>
                      <a:pt x="1094" y="2665"/>
                      <a:pt x="1092" y="2674"/>
                      <a:pt x="1091" y="2674"/>
                    </a:cubicBezTo>
                    <a:cubicBezTo>
                      <a:pt x="1091" y="2674"/>
                      <a:pt x="1091" y="2672"/>
                      <a:pt x="1091" y="2668"/>
                    </a:cubicBezTo>
                    <a:cubicBezTo>
                      <a:pt x="1092" y="2655"/>
                      <a:pt x="1075" y="2654"/>
                      <a:pt x="1042" y="2651"/>
                    </a:cubicBezTo>
                    <a:cubicBezTo>
                      <a:pt x="1034" y="2651"/>
                      <a:pt x="1028" y="2651"/>
                      <a:pt x="1024" y="2651"/>
                    </a:cubicBezTo>
                    <a:cubicBezTo>
                      <a:pt x="1008" y="2651"/>
                      <a:pt x="1010" y="2653"/>
                      <a:pt x="1016" y="2664"/>
                    </a:cubicBezTo>
                    <a:cubicBezTo>
                      <a:pt x="1007" y="2667"/>
                      <a:pt x="1001" y="2668"/>
                      <a:pt x="996" y="2668"/>
                    </a:cubicBezTo>
                    <a:cubicBezTo>
                      <a:pt x="982" y="2668"/>
                      <a:pt x="982" y="2658"/>
                      <a:pt x="983" y="2648"/>
                    </a:cubicBezTo>
                    <a:cubicBezTo>
                      <a:pt x="988" y="2636"/>
                      <a:pt x="987" y="2630"/>
                      <a:pt x="983" y="2630"/>
                    </a:cubicBezTo>
                    <a:cubicBezTo>
                      <a:pt x="979" y="2630"/>
                      <a:pt x="971" y="2639"/>
                      <a:pt x="965" y="2660"/>
                    </a:cubicBezTo>
                    <a:cubicBezTo>
                      <a:pt x="960" y="2675"/>
                      <a:pt x="953" y="2681"/>
                      <a:pt x="947" y="2681"/>
                    </a:cubicBezTo>
                    <a:cubicBezTo>
                      <a:pt x="943" y="2681"/>
                      <a:pt x="940" y="2677"/>
                      <a:pt x="940" y="2672"/>
                    </a:cubicBezTo>
                    <a:cubicBezTo>
                      <a:pt x="941" y="2659"/>
                      <a:pt x="950" y="2659"/>
                      <a:pt x="958" y="2659"/>
                    </a:cubicBezTo>
                    <a:cubicBezTo>
                      <a:pt x="958" y="2659"/>
                      <a:pt x="959" y="2647"/>
                      <a:pt x="960" y="2633"/>
                    </a:cubicBezTo>
                    <a:cubicBezTo>
                      <a:pt x="958" y="2633"/>
                      <a:pt x="956" y="2633"/>
                      <a:pt x="955" y="2633"/>
                    </a:cubicBezTo>
                    <a:cubicBezTo>
                      <a:pt x="950" y="2633"/>
                      <a:pt x="949" y="2635"/>
                      <a:pt x="942" y="2646"/>
                    </a:cubicBezTo>
                    <a:cubicBezTo>
                      <a:pt x="942" y="2646"/>
                      <a:pt x="942" y="2646"/>
                      <a:pt x="941" y="2646"/>
                    </a:cubicBezTo>
                    <a:cubicBezTo>
                      <a:pt x="940" y="2646"/>
                      <a:pt x="933" y="2647"/>
                      <a:pt x="924" y="2658"/>
                    </a:cubicBezTo>
                    <a:cubicBezTo>
                      <a:pt x="915" y="2669"/>
                      <a:pt x="914" y="2685"/>
                      <a:pt x="922" y="2697"/>
                    </a:cubicBezTo>
                    <a:cubicBezTo>
                      <a:pt x="927" y="2708"/>
                      <a:pt x="923" y="2710"/>
                      <a:pt x="917" y="2710"/>
                    </a:cubicBezTo>
                    <a:cubicBezTo>
                      <a:pt x="915" y="2710"/>
                      <a:pt x="914" y="2710"/>
                      <a:pt x="912" y="2710"/>
                    </a:cubicBezTo>
                    <a:cubicBezTo>
                      <a:pt x="898" y="2701"/>
                      <a:pt x="896" y="2682"/>
                      <a:pt x="907" y="2669"/>
                    </a:cubicBezTo>
                    <a:lnTo>
                      <a:pt x="907" y="2669"/>
                    </a:lnTo>
                    <a:cubicBezTo>
                      <a:pt x="907" y="2669"/>
                      <a:pt x="908" y="2669"/>
                      <a:pt x="908" y="2669"/>
                    </a:cubicBezTo>
                    <a:cubicBezTo>
                      <a:pt x="915" y="2669"/>
                      <a:pt x="916" y="2657"/>
                      <a:pt x="917" y="2644"/>
                    </a:cubicBezTo>
                    <a:cubicBezTo>
                      <a:pt x="917" y="2641"/>
                      <a:pt x="916" y="2640"/>
                      <a:pt x="913" y="2640"/>
                    </a:cubicBezTo>
                    <a:cubicBezTo>
                      <a:pt x="902" y="2640"/>
                      <a:pt x="872" y="2658"/>
                      <a:pt x="863" y="2678"/>
                    </a:cubicBezTo>
                    <a:lnTo>
                      <a:pt x="863" y="2678"/>
                    </a:lnTo>
                    <a:cubicBezTo>
                      <a:pt x="864" y="2675"/>
                      <a:pt x="864" y="2671"/>
                      <a:pt x="864" y="2666"/>
                    </a:cubicBezTo>
                    <a:cubicBezTo>
                      <a:pt x="866" y="2653"/>
                      <a:pt x="850" y="2650"/>
                      <a:pt x="833" y="2649"/>
                    </a:cubicBezTo>
                    <a:cubicBezTo>
                      <a:pt x="828" y="2649"/>
                      <a:pt x="824" y="2648"/>
                      <a:pt x="820" y="2648"/>
                    </a:cubicBezTo>
                    <a:cubicBezTo>
                      <a:pt x="812" y="2648"/>
                      <a:pt x="807" y="2651"/>
                      <a:pt x="806" y="2659"/>
                    </a:cubicBezTo>
                    <a:cubicBezTo>
                      <a:pt x="805" y="2672"/>
                      <a:pt x="804" y="2685"/>
                      <a:pt x="797" y="2685"/>
                    </a:cubicBezTo>
                    <a:cubicBezTo>
                      <a:pt x="797" y="2685"/>
                      <a:pt x="796" y="2685"/>
                      <a:pt x="796" y="2685"/>
                    </a:cubicBezTo>
                    <a:lnTo>
                      <a:pt x="796" y="2685"/>
                    </a:lnTo>
                    <a:cubicBezTo>
                      <a:pt x="804" y="2686"/>
                      <a:pt x="803" y="2700"/>
                      <a:pt x="802" y="2712"/>
                    </a:cubicBezTo>
                    <a:cubicBezTo>
                      <a:pt x="793" y="2704"/>
                      <a:pt x="785" y="2694"/>
                      <a:pt x="779" y="2684"/>
                    </a:cubicBezTo>
                    <a:cubicBezTo>
                      <a:pt x="765" y="2656"/>
                      <a:pt x="749" y="2640"/>
                      <a:pt x="716" y="2637"/>
                    </a:cubicBezTo>
                    <a:cubicBezTo>
                      <a:pt x="700" y="2636"/>
                      <a:pt x="675" y="2633"/>
                      <a:pt x="668" y="2618"/>
                    </a:cubicBezTo>
                    <a:cubicBezTo>
                      <a:pt x="662" y="2617"/>
                      <a:pt x="658" y="2616"/>
                      <a:pt x="654" y="2616"/>
                    </a:cubicBezTo>
                    <a:cubicBezTo>
                      <a:pt x="647" y="2616"/>
                      <a:pt x="643" y="2619"/>
                      <a:pt x="641" y="2628"/>
                    </a:cubicBezTo>
                    <a:lnTo>
                      <a:pt x="625" y="2626"/>
                    </a:lnTo>
                    <a:cubicBezTo>
                      <a:pt x="622" y="2618"/>
                      <a:pt x="615" y="2613"/>
                      <a:pt x="609" y="2613"/>
                    </a:cubicBezTo>
                    <a:cubicBezTo>
                      <a:pt x="605" y="2613"/>
                      <a:pt x="601" y="2616"/>
                      <a:pt x="600" y="2622"/>
                    </a:cubicBezTo>
                    <a:cubicBezTo>
                      <a:pt x="597" y="2626"/>
                      <a:pt x="595" y="2627"/>
                      <a:pt x="592" y="2627"/>
                    </a:cubicBezTo>
                    <a:cubicBezTo>
                      <a:pt x="587" y="2627"/>
                      <a:pt x="581" y="2620"/>
                      <a:pt x="575" y="2619"/>
                    </a:cubicBezTo>
                    <a:cubicBezTo>
                      <a:pt x="569" y="2605"/>
                      <a:pt x="566" y="2598"/>
                      <a:pt x="565" y="2598"/>
                    </a:cubicBezTo>
                    <a:cubicBezTo>
                      <a:pt x="563" y="2598"/>
                      <a:pt x="564" y="2608"/>
                      <a:pt x="565" y="2630"/>
                    </a:cubicBezTo>
                    <a:cubicBezTo>
                      <a:pt x="566" y="2644"/>
                      <a:pt x="574" y="2656"/>
                      <a:pt x="587" y="2660"/>
                    </a:cubicBezTo>
                    <a:lnTo>
                      <a:pt x="612" y="2664"/>
                    </a:lnTo>
                    <a:lnTo>
                      <a:pt x="585" y="2674"/>
                    </a:lnTo>
                    <a:cubicBezTo>
                      <a:pt x="572" y="2674"/>
                      <a:pt x="560" y="2683"/>
                      <a:pt x="557" y="2696"/>
                    </a:cubicBezTo>
                    <a:cubicBezTo>
                      <a:pt x="557" y="2696"/>
                      <a:pt x="555" y="2708"/>
                      <a:pt x="548" y="2708"/>
                    </a:cubicBezTo>
                    <a:cubicBezTo>
                      <a:pt x="547" y="2708"/>
                      <a:pt x="547" y="2708"/>
                      <a:pt x="546" y="2708"/>
                    </a:cubicBezTo>
                    <a:lnTo>
                      <a:pt x="550" y="2682"/>
                    </a:lnTo>
                    <a:cubicBezTo>
                      <a:pt x="558" y="2670"/>
                      <a:pt x="563" y="2657"/>
                      <a:pt x="564" y="2644"/>
                    </a:cubicBezTo>
                    <a:cubicBezTo>
                      <a:pt x="561" y="2626"/>
                      <a:pt x="550" y="2613"/>
                      <a:pt x="542" y="2613"/>
                    </a:cubicBezTo>
                    <a:cubicBezTo>
                      <a:pt x="537" y="2613"/>
                      <a:pt x="534" y="2617"/>
                      <a:pt x="532" y="2626"/>
                    </a:cubicBezTo>
                    <a:cubicBezTo>
                      <a:pt x="525" y="2625"/>
                      <a:pt x="525" y="2625"/>
                      <a:pt x="518" y="2610"/>
                    </a:cubicBezTo>
                    <a:cubicBezTo>
                      <a:pt x="518" y="2605"/>
                      <a:pt x="517" y="2601"/>
                      <a:pt x="515" y="2601"/>
                    </a:cubicBezTo>
                    <a:cubicBezTo>
                      <a:pt x="511" y="2601"/>
                      <a:pt x="506" y="2607"/>
                      <a:pt x="499" y="2621"/>
                    </a:cubicBezTo>
                    <a:cubicBezTo>
                      <a:pt x="493" y="2633"/>
                      <a:pt x="488" y="2639"/>
                      <a:pt x="484" y="2639"/>
                    </a:cubicBezTo>
                    <a:cubicBezTo>
                      <a:pt x="480" y="2639"/>
                      <a:pt x="476" y="2632"/>
                      <a:pt x="474" y="2618"/>
                    </a:cubicBezTo>
                    <a:cubicBezTo>
                      <a:pt x="466" y="2599"/>
                      <a:pt x="448" y="2590"/>
                      <a:pt x="437" y="2590"/>
                    </a:cubicBezTo>
                    <a:cubicBezTo>
                      <a:pt x="432" y="2590"/>
                      <a:pt x="428" y="2592"/>
                      <a:pt x="427" y="2596"/>
                    </a:cubicBezTo>
                    <a:cubicBezTo>
                      <a:pt x="425" y="2610"/>
                      <a:pt x="417" y="2615"/>
                      <a:pt x="409" y="2615"/>
                    </a:cubicBezTo>
                    <a:cubicBezTo>
                      <a:pt x="402" y="2615"/>
                      <a:pt x="395" y="2610"/>
                      <a:pt x="392" y="2603"/>
                    </a:cubicBezTo>
                    <a:cubicBezTo>
                      <a:pt x="388" y="2595"/>
                      <a:pt x="384" y="2591"/>
                      <a:pt x="380" y="2591"/>
                    </a:cubicBezTo>
                    <a:cubicBezTo>
                      <a:pt x="376" y="2591"/>
                      <a:pt x="372" y="2594"/>
                      <a:pt x="367" y="2599"/>
                    </a:cubicBezTo>
                    <a:cubicBezTo>
                      <a:pt x="369" y="2589"/>
                      <a:pt x="366" y="2578"/>
                      <a:pt x="360" y="2578"/>
                    </a:cubicBezTo>
                    <a:cubicBezTo>
                      <a:pt x="358" y="2578"/>
                      <a:pt x="356" y="2580"/>
                      <a:pt x="353" y="2583"/>
                    </a:cubicBezTo>
                    <a:cubicBezTo>
                      <a:pt x="353" y="2583"/>
                      <a:pt x="352" y="2583"/>
                      <a:pt x="352" y="2583"/>
                    </a:cubicBezTo>
                    <a:cubicBezTo>
                      <a:pt x="350" y="2583"/>
                      <a:pt x="346" y="2584"/>
                      <a:pt x="351" y="2595"/>
                    </a:cubicBezTo>
                    <a:lnTo>
                      <a:pt x="329" y="2619"/>
                    </a:lnTo>
                    <a:cubicBezTo>
                      <a:pt x="338" y="2620"/>
                      <a:pt x="336" y="2633"/>
                      <a:pt x="334" y="2646"/>
                    </a:cubicBezTo>
                    <a:cubicBezTo>
                      <a:pt x="333" y="2649"/>
                      <a:pt x="331" y="2650"/>
                      <a:pt x="328" y="2650"/>
                    </a:cubicBezTo>
                    <a:cubicBezTo>
                      <a:pt x="318" y="2650"/>
                      <a:pt x="298" y="2631"/>
                      <a:pt x="291" y="2599"/>
                    </a:cubicBezTo>
                    <a:lnTo>
                      <a:pt x="279" y="2570"/>
                    </a:lnTo>
                    <a:lnTo>
                      <a:pt x="274" y="2595"/>
                    </a:lnTo>
                    <a:cubicBezTo>
                      <a:pt x="265" y="2594"/>
                      <a:pt x="258" y="2592"/>
                      <a:pt x="260" y="2580"/>
                    </a:cubicBezTo>
                    <a:cubicBezTo>
                      <a:pt x="263" y="2566"/>
                      <a:pt x="263" y="2566"/>
                      <a:pt x="254" y="2565"/>
                    </a:cubicBezTo>
                    <a:cubicBezTo>
                      <a:pt x="254" y="2565"/>
                      <a:pt x="254" y="2565"/>
                      <a:pt x="253" y="2565"/>
                    </a:cubicBezTo>
                    <a:cubicBezTo>
                      <a:pt x="251" y="2565"/>
                      <a:pt x="246" y="2566"/>
                      <a:pt x="244" y="2576"/>
                    </a:cubicBezTo>
                    <a:cubicBezTo>
                      <a:pt x="241" y="2591"/>
                      <a:pt x="239" y="2597"/>
                      <a:pt x="238" y="2597"/>
                    </a:cubicBezTo>
                    <a:cubicBezTo>
                      <a:pt x="237" y="2597"/>
                      <a:pt x="235" y="2594"/>
                      <a:pt x="233" y="2587"/>
                    </a:cubicBezTo>
                    <a:cubicBezTo>
                      <a:pt x="231" y="2573"/>
                      <a:pt x="228" y="2565"/>
                      <a:pt x="223" y="2565"/>
                    </a:cubicBezTo>
                    <a:cubicBezTo>
                      <a:pt x="220" y="2565"/>
                      <a:pt x="214" y="2571"/>
                      <a:pt x="208" y="2582"/>
                    </a:cubicBezTo>
                    <a:cubicBezTo>
                      <a:pt x="206" y="2595"/>
                      <a:pt x="205" y="2601"/>
                      <a:pt x="204" y="2601"/>
                    </a:cubicBezTo>
                    <a:cubicBezTo>
                      <a:pt x="203" y="2601"/>
                      <a:pt x="202" y="2594"/>
                      <a:pt x="200" y="2581"/>
                    </a:cubicBezTo>
                    <a:cubicBezTo>
                      <a:pt x="203" y="2567"/>
                      <a:pt x="197" y="2553"/>
                      <a:pt x="189" y="2550"/>
                    </a:cubicBezTo>
                    <a:lnTo>
                      <a:pt x="187" y="2564"/>
                    </a:lnTo>
                    <a:cubicBezTo>
                      <a:pt x="184" y="2578"/>
                      <a:pt x="180" y="2584"/>
                      <a:pt x="176" y="2584"/>
                    </a:cubicBezTo>
                    <a:cubicBezTo>
                      <a:pt x="173" y="2584"/>
                      <a:pt x="170" y="2580"/>
                      <a:pt x="168" y="2573"/>
                    </a:cubicBezTo>
                    <a:cubicBezTo>
                      <a:pt x="169" y="2565"/>
                      <a:pt x="167" y="2561"/>
                      <a:pt x="161" y="2561"/>
                    </a:cubicBezTo>
                    <a:cubicBezTo>
                      <a:pt x="157" y="2561"/>
                      <a:pt x="151" y="2563"/>
                      <a:pt x="143" y="2567"/>
                    </a:cubicBezTo>
                    <a:cubicBezTo>
                      <a:pt x="126" y="2564"/>
                      <a:pt x="118" y="2562"/>
                      <a:pt x="122" y="2549"/>
                    </a:cubicBezTo>
                    <a:cubicBezTo>
                      <a:pt x="125" y="2536"/>
                      <a:pt x="126" y="2530"/>
                      <a:pt x="125" y="2530"/>
                    </a:cubicBezTo>
                    <a:cubicBezTo>
                      <a:pt x="124" y="2530"/>
                      <a:pt x="120" y="2536"/>
                      <a:pt x="113" y="2547"/>
                    </a:cubicBezTo>
                    <a:cubicBezTo>
                      <a:pt x="108" y="2552"/>
                      <a:pt x="105" y="2555"/>
                      <a:pt x="102" y="2555"/>
                    </a:cubicBezTo>
                    <a:cubicBezTo>
                      <a:pt x="99" y="2555"/>
                      <a:pt x="96" y="2551"/>
                      <a:pt x="88" y="2541"/>
                    </a:cubicBezTo>
                    <a:cubicBezTo>
                      <a:pt x="86" y="2534"/>
                      <a:pt x="85" y="2530"/>
                      <a:pt x="82" y="2530"/>
                    </a:cubicBezTo>
                    <a:cubicBezTo>
                      <a:pt x="80" y="2530"/>
                      <a:pt x="78" y="2533"/>
                      <a:pt x="72" y="2538"/>
                    </a:cubicBezTo>
                    <a:cubicBezTo>
                      <a:pt x="67" y="2564"/>
                      <a:pt x="63" y="2577"/>
                      <a:pt x="71" y="2579"/>
                    </a:cubicBezTo>
                    <a:cubicBezTo>
                      <a:pt x="80" y="2581"/>
                      <a:pt x="80" y="2581"/>
                      <a:pt x="77" y="2593"/>
                    </a:cubicBezTo>
                    <a:lnTo>
                      <a:pt x="60" y="2590"/>
                    </a:lnTo>
                    <a:cubicBezTo>
                      <a:pt x="56" y="2589"/>
                      <a:pt x="52" y="2588"/>
                      <a:pt x="49" y="2588"/>
                    </a:cubicBezTo>
                    <a:cubicBezTo>
                      <a:pt x="40" y="2588"/>
                      <a:pt x="32" y="2591"/>
                      <a:pt x="24" y="2595"/>
                    </a:cubicBezTo>
                    <a:cubicBezTo>
                      <a:pt x="8" y="2603"/>
                      <a:pt x="1" y="2623"/>
                      <a:pt x="11" y="2623"/>
                    </a:cubicBezTo>
                    <a:cubicBezTo>
                      <a:pt x="13" y="2623"/>
                      <a:pt x="16" y="2622"/>
                      <a:pt x="19" y="2621"/>
                    </a:cubicBezTo>
                    <a:lnTo>
                      <a:pt x="23" y="2636"/>
                    </a:lnTo>
                    <a:cubicBezTo>
                      <a:pt x="18" y="2656"/>
                      <a:pt x="21" y="2667"/>
                      <a:pt x="25" y="2667"/>
                    </a:cubicBezTo>
                    <a:cubicBezTo>
                      <a:pt x="30" y="2667"/>
                      <a:pt x="36" y="2658"/>
                      <a:pt x="40" y="2639"/>
                    </a:cubicBezTo>
                    <a:cubicBezTo>
                      <a:pt x="45" y="2618"/>
                      <a:pt x="47" y="2609"/>
                      <a:pt x="48" y="2609"/>
                    </a:cubicBezTo>
                    <a:cubicBezTo>
                      <a:pt x="50" y="2609"/>
                      <a:pt x="50" y="2616"/>
                      <a:pt x="51" y="2628"/>
                    </a:cubicBezTo>
                    <a:cubicBezTo>
                      <a:pt x="46" y="2654"/>
                      <a:pt x="53" y="2656"/>
                      <a:pt x="62" y="2658"/>
                    </a:cubicBezTo>
                    <a:cubicBezTo>
                      <a:pt x="70" y="2659"/>
                      <a:pt x="70" y="2659"/>
                      <a:pt x="68" y="2673"/>
                    </a:cubicBezTo>
                    <a:cubicBezTo>
                      <a:pt x="65" y="2685"/>
                      <a:pt x="70" y="2700"/>
                      <a:pt x="79" y="2702"/>
                    </a:cubicBezTo>
                    <a:cubicBezTo>
                      <a:pt x="81" y="2703"/>
                      <a:pt x="83" y="2703"/>
                      <a:pt x="84" y="2703"/>
                    </a:cubicBezTo>
                    <a:cubicBezTo>
                      <a:pt x="87" y="2703"/>
                      <a:pt x="88" y="2700"/>
                      <a:pt x="90" y="2691"/>
                    </a:cubicBezTo>
                    <a:cubicBezTo>
                      <a:pt x="88" y="2685"/>
                      <a:pt x="89" y="2682"/>
                      <a:pt x="92" y="2682"/>
                    </a:cubicBezTo>
                    <a:cubicBezTo>
                      <a:pt x="95" y="2682"/>
                      <a:pt x="102" y="2690"/>
                      <a:pt x="104" y="2708"/>
                    </a:cubicBezTo>
                    <a:cubicBezTo>
                      <a:pt x="106" y="2714"/>
                      <a:pt x="108" y="2717"/>
                      <a:pt x="109" y="2717"/>
                    </a:cubicBezTo>
                    <a:cubicBezTo>
                      <a:pt x="110" y="2717"/>
                      <a:pt x="112" y="2711"/>
                      <a:pt x="115" y="2696"/>
                    </a:cubicBezTo>
                    <a:cubicBezTo>
                      <a:pt x="118" y="2684"/>
                      <a:pt x="123" y="2679"/>
                      <a:pt x="127" y="2679"/>
                    </a:cubicBezTo>
                    <a:cubicBezTo>
                      <a:pt x="133" y="2679"/>
                      <a:pt x="139" y="2687"/>
                      <a:pt x="140" y="2702"/>
                    </a:cubicBezTo>
                    <a:lnTo>
                      <a:pt x="157" y="2706"/>
                    </a:lnTo>
                    <a:cubicBezTo>
                      <a:pt x="157" y="2706"/>
                      <a:pt x="157" y="2706"/>
                      <a:pt x="158" y="2706"/>
                    </a:cubicBezTo>
                    <a:cubicBezTo>
                      <a:pt x="166" y="2706"/>
                      <a:pt x="168" y="2695"/>
                      <a:pt x="171" y="2682"/>
                    </a:cubicBezTo>
                    <a:cubicBezTo>
                      <a:pt x="174" y="2667"/>
                      <a:pt x="175" y="2661"/>
                      <a:pt x="176" y="2661"/>
                    </a:cubicBezTo>
                    <a:cubicBezTo>
                      <a:pt x="177" y="2661"/>
                      <a:pt x="179" y="2664"/>
                      <a:pt x="181" y="2670"/>
                    </a:cubicBezTo>
                    <a:cubicBezTo>
                      <a:pt x="185" y="2679"/>
                      <a:pt x="186" y="2690"/>
                      <a:pt x="185" y="2699"/>
                    </a:cubicBezTo>
                    <a:cubicBezTo>
                      <a:pt x="182" y="2712"/>
                      <a:pt x="190" y="2713"/>
                      <a:pt x="199" y="2715"/>
                    </a:cubicBezTo>
                    <a:cubicBezTo>
                      <a:pt x="203" y="2716"/>
                      <a:pt x="208" y="2717"/>
                      <a:pt x="213" y="2717"/>
                    </a:cubicBezTo>
                    <a:cubicBezTo>
                      <a:pt x="219" y="2717"/>
                      <a:pt x="225" y="2715"/>
                      <a:pt x="226" y="2708"/>
                    </a:cubicBezTo>
                    <a:cubicBezTo>
                      <a:pt x="227" y="2704"/>
                      <a:pt x="228" y="2702"/>
                      <a:pt x="228" y="2702"/>
                    </a:cubicBezTo>
                    <a:lnTo>
                      <a:pt x="228" y="2702"/>
                    </a:lnTo>
                    <a:cubicBezTo>
                      <a:pt x="228" y="2702"/>
                      <a:pt x="225" y="2711"/>
                      <a:pt x="224" y="2721"/>
                    </a:cubicBezTo>
                    <a:cubicBezTo>
                      <a:pt x="230" y="2722"/>
                      <a:pt x="230" y="2728"/>
                      <a:pt x="231" y="2728"/>
                    </a:cubicBezTo>
                    <a:cubicBezTo>
                      <a:pt x="231" y="2728"/>
                      <a:pt x="232" y="2727"/>
                      <a:pt x="233" y="2722"/>
                    </a:cubicBezTo>
                    <a:cubicBezTo>
                      <a:pt x="233" y="2722"/>
                      <a:pt x="241" y="2723"/>
                      <a:pt x="255" y="2740"/>
                    </a:cubicBezTo>
                    <a:cubicBezTo>
                      <a:pt x="259" y="2744"/>
                      <a:pt x="263" y="2745"/>
                      <a:pt x="267" y="2745"/>
                    </a:cubicBezTo>
                    <a:cubicBezTo>
                      <a:pt x="281" y="2745"/>
                      <a:pt x="295" y="2727"/>
                      <a:pt x="280" y="2704"/>
                    </a:cubicBezTo>
                    <a:lnTo>
                      <a:pt x="280" y="2704"/>
                    </a:lnTo>
                    <a:lnTo>
                      <a:pt x="288" y="2705"/>
                    </a:lnTo>
                    <a:cubicBezTo>
                      <a:pt x="288" y="2705"/>
                      <a:pt x="289" y="2705"/>
                      <a:pt x="289" y="2705"/>
                    </a:cubicBezTo>
                    <a:cubicBezTo>
                      <a:pt x="297" y="2705"/>
                      <a:pt x="299" y="2694"/>
                      <a:pt x="299" y="2694"/>
                    </a:cubicBezTo>
                    <a:cubicBezTo>
                      <a:pt x="301" y="2685"/>
                      <a:pt x="305" y="2683"/>
                      <a:pt x="310" y="2683"/>
                    </a:cubicBezTo>
                    <a:cubicBezTo>
                      <a:pt x="312" y="2683"/>
                      <a:pt x="315" y="2683"/>
                      <a:pt x="318" y="2684"/>
                    </a:cubicBezTo>
                    <a:lnTo>
                      <a:pt x="314" y="2710"/>
                    </a:lnTo>
                    <a:cubicBezTo>
                      <a:pt x="304" y="2732"/>
                      <a:pt x="306" y="2747"/>
                      <a:pt x="312" y="2747"/>
                    </a:cubicBezTo>
                    <a:cubicBezTo>
                      <a:pt x="316" y="2747"/>
                      <a:pt x="322" y="2741"/>
                      <a:pt x="328" y="2727"/>
                    </a:cubicBezTo>
                    <a:lnTo>
                      <a:pt x="328" y="2727"/>
                    </a:lnTo>
                    <a:cubicBezTo>
                      <a:pt x="327" y="2730"/>
                      <a:pt x="326" y="2734"/>
                      <a:pt x="325" y="2739"/>
                    </a:cubicBezTo>
                    <a:cubicBezTo>
                      <a:pt x="324" y="2746"/>
                      <a:pt x="326" y="2750"/>
                      <a:pt x="331" y="2750"/>
                    </a:cubicBezTo>
                    <a:cubicBezTo>
                      <a:pt x="336" y="2750"/>
                      <a:pt x="342" y="2748"/>
                      <a:pt x="351" y="2743"/>
                    </a:cubicBezTo>
                    <a:cubicBezTo>
                      <a:pt x="351" y="2743"/>
                      <a:pt x="351" y="2743"/>
                      <a:pt x="351" y="2743"/>
                    </a:cubicBezTo>
                    <a:cubicBezTo>
                      <a:pt x="360" y="2743"/>
                      <a:pt x="372" y="2720"/>
                      <a:pt x="374" y="2708"/>
                    </a:cubicBezTo>
                    <a:cubicBezTo>
                      <a:pt x="376" y="2697"/>
                      <a:pt x="381" y="2696"/>
                      <a:pt x="383" y="2696"/>
                    </a:cubicBezTo>
                    <a:cubicBezTo>
                      <a:pt x="384" y="2696"/>
                      <a:pt x="384" y="2696"/>
                      <a:pt x="384" y="2696"/>
                    </a:cubicBezTo>
                    <a:cubicBezTo>
                      <a:pt x="393" y="2697"/>
                      <a:pt x="393" y="2697"/>
                      <a:pt x="391" y="2711"/>
                    </a:cubicBezTo>
                    <a:cubicBezTo>
                      <a:pt x="389" y="2725"/>
                      <a:pt x="392" y="2732"/>
                      <a:pt x="398" y="2732"/>
                    </a:cubicBezTo>
                    <a:cubicBezTo>
                      <a:pt x="403" y="2732"/>
                      <a:pt x="410" y="2727"/>
                      <a:pt x="416" y="2715"/>
                    </a:cubicBezTo>
                    <a:lnTo>
                      <a:pt x="416" y="2715"/>
                    </a:lnTo>
                    <a:lnTo>
                      <a:pt x="415" y="2728"/>
                    </a:lnTo>
                    <a:cubicBezTo>
                      <a:pt x="413" y="2739"/>
                      <a:pt x="416" y="2751"/>
                      <a:pt x="442" y="2751"/>
                    </a:cubicBezTo>
                    <a:cubicBezTo>
                      <a:pt x="448" y="2751"/>
                      <a:pt x="454" y="2750"/>
                      <a:pt x="463" y="2749"/>
                    </a:cubicBezTo>
                    <a:cubicBezTo>
                      <a:pt x="496" y="2755"/>
                      <a:pt x="522" y="2758"/>
                      <a:pt x="520" y="2771"/>
                    </a:cubicBezTo>
                    <a:cubicBezTo>
                      <a:pt x="520" y="2774"/>
                      <a:pt x="521" y="2775"/>
                      <a:pt x="523" y="2775"/>
                    </a:cubicBezTo>
                    <a:cubicBezTo>
                      <a:pt x="532" y="2775"/>
                      <a:pt x="560" y="2758"/>
                      <a:pt x="576" y="2739"/>
                    </a:cubicBezTo>
                    <a:lnTo>
                      <a:pt x="576" y="2739"/>
                    </a:lnTo>
                    <a:cubicBezTo>
                      <a:pt x="575" y="2752"/>
                      <a:pt x="583" y="2754"/>
                      <a:pt x="600" y="2756"/>
                    </a:cubicBezTo>
                    <a:cubicBezTo>
                      <a:pt x="625" y="2759"/>
                      <a:pt x="625" y="2759"/>
                      <a:pt x="624" y="2773"/>
                    </a:cubicBezTo>
                    <a:cubicBezTo>
                      <a:pt x="618" y="2785"/>
                      <a:pt x="615" y="2791"/>
                      <a:pt x="616" y="2791"/>
                    </a:cubicBezTo>
                    <a:cubicBezTo>
                      <a:pt x="617" y="2791"/>
                      <a:pt x="622" y="2785"/>
                      <a:pt x="632" y="2774"/>
                    </a:cubicBezTo>
                    <a:cubicBezTo>
                      <a:pt x="636" y="2765"/>
                      <a:pt x="642" y="2761"/>
                      <a:pt x="647" y="2761"/>
                    </a:cubicBezTo>
                    <a:cubicBezTo>
                      <a:pt x="657" y="2761"/>
                      <a:pt x="667" y="2774"/>
                      <a:pt x="665" y="2792"/>
                    </a:cubicBezTo>
                    <a:cubicBezTo>
                      <a:pt x="664" y="2805"/>
                      <a:pt x="671" y="2805"/>
                      <a:pt x="688" y="2807"/>
                    </a:cubicBezTo>
                    <a:cubicBezTo>
                      <a:pt x="695" y="2799"/>
                      <a:pt x="705" y="2797"/>
                      <a:pt x="716" y="2797"/>
                    </a:cubicBezTo>
                    <a:cubicBezTo>
                      <a:pt x="721" y="2797"/>
                      <a:pt x="727" y="2798"/>
                      <a:pt x="733" y="2798"/>
                    </a:cubicBezTo>
                    <a:cubicBezTo>
                      <a:pt x="739" y="2799"/>
                      <a:pt x="744" y="2799"/>
                      <a:pt x="747" y="2799"/>
                    </a:cubicBezTo>
                    <a:cubicBezTo>
                      <a:pt x="759" y="2799"/>
                      <a:pt x="759" y="2795"/>
                      <a:pt x="761" y="2775"/>
                    </a:cubicBezTo>
                    <a:cubicBezTo>
                      <a:pt x="763" y="2755"/>
                      <a:pt x="768" y="2750"/>
                      <a:pt x="778" y="2750"/>
                    </a:cubicBezTo>
                    <a:cubicBezTo>
                      <a:pt x="781" y="2750"/>
                      <a:pt x="785" y="2751"/>
                      <a:pt x="789" y="2751"/>
                    </a:cubicBezTo>
                    <a:cubicBezTo>
                      <a:pt x="798" y="2751"/>
                      <a:pt x="806" y="2752"/>
                      <a:pt x="805" y="2766"/>
                    </a:cubicBezTo>
                    <a:cubicBezTo>
                      <a:pt x="805" y="2766"/>
                      <a:pt x="813" y="2779"/>
                      <a:pt x="821" y="2780"/>
                    </a:cubicBezTo>
                    <a:cubicBezTo>
                      <a:pt x="830" y="2782"/>
                      <a:pt x="837" y="2783"/>
                      <a:pt x="836" y="2796"/>
                    </a:cubicBezTo>
                    <a:cubicBezTo>
                      <a:pt x="842" y="2804"/>
                      <a:pt x="851" y="2811"/>
                      <a:pt x="861" y="2812"/>
                    </a:cubicBezTo>
                    <a:cubicBezTo>
                      <a:pt x="878" y="2813"/>
                      <a:pt x="896" y="2815"/>
                      <a:pt x="895" y="2828"/>
                    </a:cubicBezTo>
                    <a:cubicBezTo>
                      <a:pt x="896" y="2828"/>
                      <a:pt x="898" y="2828"/>
                      <a:pt x="899" y="2828"/>
                    </a:cubicBezTo>
                    <a:cubicBezTo>
                      <a:pt x="903" y="2828"/>
                      <a:pt x="903" y="2826"/>
                      <a:pt x="904" y="2815"/>
                    </a:cubicBezTo>
                    <a:cubicBezTo>
                      <a:pt x="904" y="2806"/>
                      <a:pt x="909" y="2798"/>
                      <a:pt x="922" y="2798"/>
                    </a:cubicBezTo>
                    <a:cubicBezTo>
                      <a:pt x="928" y="2798"/>
                      <a:pt x="937" y="2800"/>
                      <a:pt x="947" y="2805"/>
                    </a:cubicBezTo>
                    <a:cubicBezTo>
                      <a:pt x="952" y="2805"/>
                      <a:pt x="958" y="2806"/>
                      <a:pt x="963" y="2806"/>
                    </a:cubicBezTo>
                    <a:cubicBezTo>
                      <a:pt x="977" y="2806"/>
                      <a:pt x="990" y="2804"/>
                      <a:pt x="991" y="2794"/>
                    </a:cubicBezTo>
                    <a:cubicBezTo>
                      <a:pt x="1000" y="2795"/>
                      <a:pt x="1000" y="2795"/>
                      <a:pt x="999" y="2808"/>
                    </a:cubicBezTo>
                    <a:cubicBezTo>
                      <a:pt x="998" y="2822"/>
                      <a:pt x="1003" y="2829"/>
                      <a:pt x="1009" y="2829"/>
                    </a:cubicBezTo>
                    <a:cubicBezTo>
                      <a:pt x="1016" y="2829"/>
                      <a:pt x="1025" y="2823"/>
                      <a:pt x="1034" y="2811"/>
                    </a:cubicBezTo>
                    <a:cubicBezTo>
                      <a:pt x="1034" y="2804"/>
                      <a:pt x="1036" y="2801"/>
                      <a:pt x="1039" y="2801"/>
                    </a:cubicBezTo>
                    <a:cubicBezTo>
                      <a:pt x="1042" y="2801"/>
                      <a:pt x="1047" y="2804"/>
                      <a:pt x="1051" y="2812"/>
                    </a:cubicBezTo>
                    <a:cubicBezTo>
                      <a:pt x="1051" y="2812"/>
                      <a:pt x="1058" y="2812"/>
                      <a:pt x="1069" y="2800"/>
                    </a:cubicBezTo>
                    <a:cubicBezTo>
                      <a:pt x="1073" y="2793"/>
                      <a:pt x="1075" y="2790"/>
                      <a:pt x="1078" y="2790"/>
                    </a:cubicBezTo>
                    <a:cubicBezTo>
                      <a:pt x="1081" y="2790"/>
                      <a:pt x="1085" y="2794"/>
                      <a:pt x="1093" y="2801"/>
                    </a:cubicBezTo>
                    <a:cubicBezTo>
                      <a:pt x="1093" y="2814"/>
                      <a:pt x="1102" y="2814"/>
                      <a:pt x="1110" y="2815"/>
                    </a:cubicBezTo>
                    <a:cubicBezTo>
                      <a:pt x="1118" y="2810"/>
                      <a:pt x="1141" y="2807"/>
                      <a:pt x="1165" y="2807"/>
                    </a:cubicBezTo>
                    <a:cubicBezTo>
                      <a:pt x="1195" y="2807"/>
                      <a:pt x="1226" y="2811"/>
                      <a:pt x="1230" y="2819"/>
                    </a:cubicBezTo>
                    <a:cubicBezTo>
                      <a:pt x="1237" y="2808"/>
                      <a:pt x="1239" y="2806"/>
                      <a:pt x="1243" y="2806"/>
                    </a:cubicBezTo>
                    <a:cubicBezTo>
                      <a:pt x="1244" y="2806"/>
                      <a:pt x="1246" y="2806"/>
                      <a:pt x="1248" y="2806"/>
                    </a:cubicBezTo>
                    <a:cubicBezTo>
                      <a:pt x="1251" y="2816"/>
                      <a:pt x="1254" y="2820"/>
                      <a:pt x="1257" y="2820"/>
                    </a:cubicBezTo>
                    <a:cubicBezTo>
                      <a:pt x="1261" y="2820"/>
                      <a:pt x="1265" y="2809"/>
                      <a:pt x="1265" y="2793"/>
                    </a:cubicBezTo>
                    <a:lnTo>
                      <a:pt x="1248" y="2793"/>
                    </a:lnTo>
                    <a:cubicBezTo>
                      <a:pt x="1248" y="2781"/>
                      <a:pt x="1253" y="2774"/>
                      <a:pt x="1259" y="2774"/>
                    </a:cubicBezTo>
                    <a:cubicBezTo>
                      <a:pt x="1266" y="2774"/>
                      <a:pt x="1274" y="2784"/>
                      <a:pt x="1274" y="2806"/>
                    </a:cubicBezTo>
                    <a:cubicBezTo>
                      <a:pt x="1278" y="2820"/>
                      <a:pt x="1280" y="2827"/>
                      <a:pt x="1282" y="2827"/>
                    </a:cubicBezTo>
                    <a:cubicBezTo>
                      <a:pt x="1284" y="2827"/>
                      <a:pt x="1286" y="2820"/>
                      <a:pt x="1291" y="2807"/>
                    </a:cubicBezTo>
                    <a:cubicBezTo>
                      <a:pt x="1295" y="2794"/>
                      <a:pt x="1299" y="2787"/>
                      <a:pt x="1304" y="2787"/>
                    </a:cubicBezTo>
                    <a:cubicBezTo>
                      <a:pt x="1308" y="2787"/>
                      <a:pt x="1312" y="2794"/>
                      <a:pt x="1316" y="2807"/>
                    </a:cubicBezTo>
                    <a:cubicBezTo>
                      <a:pt x="1316" y="2821"/>
                      <a:pt x="1316" y="2828"/>
                      <a:pt x="1317" y="2828"/>
                    </a:cubicBezTo>
                    <a:cubicBezTo>
                      <a:pt x="1318" y="2828"/>
                      <a:pt x="1320" y="2821"/>
                      <a:pt x="1324" y="2807"/>
                    </a:cubicBezTo>
                    <a:cubicBezTo>
                      <a:pt x="1334" y="2778"/>
                      <a:pt x="1347" y="2761"/>
                      <a:pt x="1355" y="2761"/>
                    </a:cubicBezTo>
                    <a:cubicBezTo>
                      <a:pt x="1362" y="2761"/>
                      <a:pt x="1367" y="2772"/>
                      <a:pt x="1367" y="2795"/>
                    </a:cubicBezTo>
                    <a:cubicBezTo>
                      <a:pt x="1368" y="2821"/>
                      <a:pt x="1376" y="2834"/>
                      <a:pt x="1385" y="2834"/>
                    </a:cubicBezTo>
                    <a:cubicBezTo>
                      <a:pt x="1394" y="2834"/>
                      <a:pt x="1394" y="2821"/>
                      <a:pt x="1393" y="2807"/>
                    </a:cubicBezTo>
                    <a:cubicBezTo>
                      <a:pt x="1389" y="2794"/>
                      <a:pt x="1389" y="2788"/>
                      <a:pt x="1392" y="2788"/>
                    </a:cubicBezTo>
                    <a:cubicBezTo>
                      <a:pt x="1395" y="2788"/>
                      <a:pt x="1402" y="2794"/>
                      <a:pt x="1411" y="2807"/>
                    </a:cubicBezTo>
                    <a:cubicBezTo>
                      <a:pt x="1425" y="2829"/>
                      <a:pt x="1437" y="2839"/>
                      <a:pt x="1448" y="2839"/>
                    </a:cubicBezTo>
                    <a:cubicBezTo>
                      <a:pt x="1458" y="2839"/>
                      <a:pt x="1468" y="2832"/>
                      <a:pt x="1479" y="2820"/>
                    </a:cubicBezTo>
                    <a:cubicBezTo>
                      <a:pt x="1496" y="2806"/>
                      <a:pt x="1511" y="2800"/>
                      <a:pt x="1518" y="2800"/>
                    </a:cubicBezTo>
                    <a:cubicBezTo>
                      <a:pt x="1526" y="2800"/>
                      <a:pt x="1526" y="2806"/>
                      <a:pt x="1514" y="2820"/>
                    </a:cubicBezTo>
                    <a:cubicBezTo>
                      <a:pt x="1504" y="2835"/>
                      <a:pt x="1500" y="2841"/>
                      <a:pt x="1502" y="2841"/>
                    </a:cubicBezTo>
                    <a:cubicBezTo>
                      <a:pt x="1503" y="2841"/>
                      <a:pt x="1507" y="2838"/>
                      <a:pt x="1514" y="2832"/>
                    </a:cubicBezTo>
                    <a:lnTo>
                      <a:pt x="1557" y="2832"/>
                    </a:lnTo>
                    <a:cubicBezTo>
                      <a:pt x="1566" y="2832"/>
                      <a:pt x="1573" y="2819"/>
                      <a:pt x="1573" y="2805"/>
                    </a:cubicBezTo>
                    <a:cubicBezTo>
                      <a:pt x="1579" y="2821"/>
                      <a:pt x="1587" y="2832"/>
                      <a:pt x="1597" y="2832"/>
                    </a:cubicBezTo>
                    <a:cubicBezTo>
                      <a:pt x="1603" y="2832"/>
                      <a:pt x="1610" y="2827"/>
                      <a:pt x="1616" y="2816"/>
                    </a:cubicBezTo>
                    <a:lnTo>
                      <a:pt x="1634" y="2815"/>
                    </a:lnTo>
                    <a:cubicBezTo>
                      <a:pt x="1642" y="2815"/>
                      <a:pt x="1642" y="2815"/>
                      <a:pt x="1650" y="2802"/>
                    </a:cubicBezTo>
                    <a:cubicBezTo>
                      <a:pt x="1652" y="2797"/>
                      <a:pt x="1655" y="2795"/>
                      <a:pt x="1658" y="2795"/>
                    </a:cubicBezTo>
                    <a:cubicBezTo>
                      <a:pt x="1664" y="2795"/>
                      <a:pt x="1670" y="2804"/>
                      <a:pt x="1677" y="2813"/>
                    </a:cubicBezTo>
                    <a:cubicBezTo>
                      <a:pt x="1683" y="2822"/>
                      <a:pt x="1690" y="2831"/>
                      <a:pt x="1693" y="2831"/>
                    </a:cubicBezTo>
                    <a:cubicBezTo>
                      <a:pt x="1694" y="2831"/>
                      <a:pt x="1695" y="2829"/>
                      <a:pt x="1695" y="2825"/>
                    </a:cubicBezTo>
                    <a:cubicBezTo>
                      <a:pt x="1693" y="2812"/>
                      <a:pt x="1710" y="2798"/>
                      <a:pt x="1718" y="2785"/>
                    </a:cubicBezTo>
                    <a:cubicBezTo>
                      <a:pt x="1720" y="2781"/>
                      <a:pt x="1723" y="2779"/>
                      <a:pt x="1725" y="2779"/>
                    </a:cubicBezTo>
                    <a:cubicBezTo>
                      <a:pt x="1730" y="2779"/>
                      <a:pt x="1733" y="2788"/>
                      <a:pt x="1727" y="2797"/>
                    </a:cubicBezTo>
                    <a:cubicBezTo>
                      <a:pt x="1728" y="2811"/>
                      <a:pt x="1728" y="2811"/>
                      <a:pt x="1746" y="2823"/>
                    </a:cubicBezTo>
                    <a:cubicBezTo>
                      <a:pt x="1755" y="2823"/>
                      <a:pt x="1772" y="2822"/>
                      <a:pt x="1771" y="2808"/>
                    </a:cubicBezTo>
                    <a:cubicBezTo>
                      <a:pt x="1770" y="2801"/>
                      <a:pt x="1787" y="2797"/>
                      <a:pt x="1802" y="2797"/>
                    </a:cubicBezTo>
                    <a:cubicBezTo>
                      <a:pt x="1815" y="2797"/>
                      <a:pt x="1826" y="2799"/>
                      <a:pt x="1830" y="2804"/>
                    </a:cubicBezTo>
                    <a:lnTo>
                      <a:pt x="1848" y="2803"/>
                    </a:lnTo>
                    <a:cubicBezTo>
                      <a:pt x="1856" y="2802"/>
                      <a:pt x="1864" y="2788"/>
                      <a:pt x="1873" y="2787"/>
                    </a:cubicBezTo>
                    <a:cubicBezTo>
                      <a:pt x="1873" y="2787"/>
                      <a:pt x="1881" y="2786"/>
                      <a:pt x="1889" y="2773"/>
                    </a:cubicBezTo>
                    <a:cubicBezTo>
                      <a:pt x="1890" y="2772"/>
                      <a:pt x="1892" y="2772"/>
                      <a:pt x="1894" y="2772"/>
                    </a:cubicBezTo>
                    <a:cubicBezTo>
                      <a:pt x="1900" y="2772"/>
                      <a:pt x="1906" y="2774"/>
                      <a:pt x="1907" y="2784"/>
                    </a:cubicBezTo>
                    <a:cubicBezTo>
                      <a:pt x="1909" y="2770"/>
                      <a:pt x="1911" y="2763"/>
                      <a:pt x="1913" y="2763"/>
                    </a:cubicBezTo>
                    <a:cubicBezTo>
                      <a:pt x="1915" y="2763"/>
                      <a:pt x="1918" y="2770"/>
                      <a:pt x="1923" y="2783"/>
                    </a:cubicBezTo>
                    <a:cubicBezTo>
                      <a:pt x="1924" y="2796"/>
                      <a:pt x="1925" y="2803"/>
                      <a:pt x="1926" y="2803"/>
                    </a:cubicBezTo>
                    <a:cubicBezTo>
                      <a:pt x="1927" y="2803"/>
                      <a:pt x="1929" y="2796"/>
                      <a:pt x="1932" y="2782"/>
                    </a:cubicBezTo>
                    <a:cubicBezTo>
                      <a:pt x="1936" y="2775"/>
                      <a:pt x="1937" y="2771"/>
                      <a:pt x="1940" y="2771"/>
                    </a:cubicBezTo>
                    <a:cubicBezTo>
                      <a:pt x="1942" y="2771"/>
                      <a:pt x="1944" y="2774"/>
                      <a:pt x="1949" y="2780"/>
                    </a:cubicBezTo>
                    <a:cubicBezTo>
                      <a:pt x="1950" y="2787"/>
                      <a:pt x="1952" y="2790"/>
                      <a:pt x="1954" y="2790"/>
                    </a:cubicBezTo>
                    <a:cubicBezTo>
                      <a:pt x="1957" y="2790"/>
                      <a:pt x="1959" y="2786"/>
                      <a:pt x="1958" y="2779"/>
                    </a:cubicBezTo>
                    <a:cubicBezTo>
                      <a:pt x="1962" y="2762"/>
                      <a:pt x="1973" y="2750"/>
                      <a:pt x="1981" y="2750"/>
                    </a:cubicBezTo>
                    <a:cubicBezTo>
                      <a:pt x="1986" y="2750"/>
                      <a:pt x="1989" y="2754"/>
                      <a:pt x="1991" y="2764"/>
                    </a:cubicBezTo>
                    <a:cubicBezTo>
                      <a:pt x="1991" y="2764"/>
                      <a:pt x="1999" y="2762"/>
                      <a:pt x="2006" y="2749"/>
                    </a:cubicBezTo>
                    <a:cubicBezTo>
                      <a:pt x="2009" y="2735"/>
                      <a:pt x="2011" y="2729"/>
                      <a:pt x="2012" y="2729"/>
                    </a:cubicBezTo>
                    <a:cubicBezTo>
                      <a:pt x="2013" y="2729"/>
                      <a:pt x="2013" y="2735"/>
                      <a:pt x="2014" y="2748"/>
                    </a:cubicBezTo>
                    <a:cubicBezTo>
                      <a:pt x="2020" y="2760"/>
                      <a:pt x="2025" y="2767"/>
                      <a:pt x="2029" y="2767"/>
                    </a:cubicBezTo>
                    <a:cubicBezTo>
                      <a:pt x="2033" y="2767"/>
                      <a:pt x="2037" y="2760"/>
                      <a:pt x="2040" y="2746"/>
                    </a:cubicBezTo>
                    <a:cubicBezTo>
                      <a:pt x="2040" y="2746"/>
                      <a:pt x="2043" y="2738"/>
                      <a:pt x="2049" y="2738"/>
                    </a:cubicBezTo>
                    <a:cubicBezTo>
                      <a:pt x="2051" y="2738"/>
                      <a:pt x="2054" y="2740"/>
                      <a:pt x="2057" y="2743"/>
                    </a:cubicBezTo>
                    <a:cubicBezTo>
                      <a:pt x="2066" y="2748"/>
                      <a:pt x="2083" y="2753"/>
                      <a:pt x="2097" y="2753"/>
                    </a:cubicBezTo>
                    <a:cubicBezTo>
                      <a:pt x="2111" y="2753"/>
                      <a:pt x="2122" y="2748"/>
                      <a:pt x="2116" y="2736"/>
                    </a:cubicBezTo>
                    <a:lnTo>
                      <a:pt x="2133" y="2733"/>
                    </a:lnTo>
                    <a:cubicBezTo>
                      <a:pt x="2142" y="2738"/>
                      <a:pt x="2148" y="2741"/>
                      <a:pt x="2153" y="2741"/>
                    </a:cubicBezTo>
                    <a:cubicBezTo>
                      <a:pt x="2159" y="2741"/>
                      <a:pt x="2163" y="2737"/>
                      <a:pt x="2167" y="2729"/>
                    </a:cubicBezTo>
                    <a:lnTo>
                      <a:pt x="2174" y="2714"/>
                    </a:lnTo>
                    <a:cubicBezTo>
                      <a:pt x="2176" y="2727"/>
                      <a:pt x="2185" y="2739"/>
                      <a:pt x="2193" y="2739"/>
                    </a:cubicBezTo>
                    <a:cubicBezTo>
                      <a:pt x="2193" y="2739"/>
                      <a:pt x="2193" y="2739"/>
                      <a:pt x="2194" y="2739"/>
                    </a:cubicBezTo>
                    <a:cubicBezTo>
                      <a:pt x="2203" y="2738"/>
                      <a:pt x="2203" y="2738"/>
                      <a:pt x="2200" y="2724"/>
                    </a:cubicBezTo>
                    <a:cubicBezTo>
                      <a:pt x="2190" y="2712"/>
                      <a:pt x="2199" y="2711"/>
                      <a:pt x="2207" y="2711"/>
                    </a:cubicBezTo>
                    <a:cubicBezTo>
                      <a:pt x="2208" y="2711"/>
                      <a:pt x="2208" y="2711"/>
                      <a:pt x="2208" y="2711"/>
                    </a:cubicBezTo>
                    <a:cubicBezTo>
                      <a:pt x="2217" y="2711"/>
                      <a:pt x="2226" y="2722"/>
                      <a:pt x="2228" y="2734"/>
                    </a:cubicBezTo>
                    <a:lnTo>
                      <a:pt x="2236" y="2733"/>
                    </a:lnTo>
                    <a:cubicBezTo>
                      <a:pt x="2234" y="2718"/>
                      <a:pt x="2236" y="2711"/>
                      <a:pt x="2239" y="2711"/>
                    </a:cubicBezTo>
                    <a:cubicBezTo>
                      <a:pt x="2240" y="2711"/>
                      <a:pt x="2242" y="2714"/>
                      <a:pt x="2243" y="2719"/>
                    </a:cubicBezTo>
                    <a:cubicBezTo>
                      <a:pt x="2248" y="2726"/>
                      <a:pt x="2256" y="2730"/>
                      <a:pt x="2264" y="2730"/>
                    </a:cubicBezTo>
                    <a:cubicBezTo>
                      <a:pt x="2266" y="2730"/>
                      <a:pt x="2268" y="2729"/>
                      <a:pt x="2270" y="2729"/>
                    </a:cubicBezTo>
                    <a:cubicBezTo>
                      <a:pt x="2270" y="2724"/>
                      <a:pt x="2271" y="2722"/>
                      <a:pt x="2272" y="2722"/>
                    </a:cubicBezTo>
                    <a:cubicBezTo>
                      <a:pt x="2274" y="2722"/>
                      <a:pt x="2276" y="2727"/>
                      <a:pt x="2270" y="2729"/>
                    </a:cubicBezTo>
                    <a:lnTo>
                      <a:pt x="2272" y="2741"/>
                    </a:lnTo>
                    <a:cubicBezTo>
                      <a:pt x="2275" y="2745"/>
                      <a:pt x="2277" y="2746"/>
                      <a:pt x="2279" y="2746"/>
                    </a:cubicBezTo>
                    <a:cubicBezTo>
                      <a:pt x="2282" y="2746"/>
                      <a:pt x="2281" y="2736"/>
                      <a:pt x="2279" y="2727"/>
                    </a:cubicBezTo>
                    <a:lnTo>
                      <a:pt x="2296" y="2724"/>
                    </a:lnTo>
                    <a:cubicBezTo>
                      <a:pt x="2304" y="2723"/>
                      <a:pt x="2313" y="2721"/>
                      <a:pt x="2303" y="2710"/>
                    </a:cubicBezTo>
                    <a:cubicBezTo>
                      <a:pt x="2300" y="2696"/>
                      <a:pt x="2298" y="2684"/>
                      <a:pt x="2306" y="2682"/>
                    </a:cubicBezTo>
                    <a:cubicBezTo>
                      <a:pt x="2305" y="2677"/>
                      <a:pt x="2306" y="2676"/>
                      <a:pt x="2307" y="2676"/>
                    </a:cubicBezTo>
                    <a:cubicBezTo>
                      <a:pt x="2309" y="2676"/>
                      <a:pt x="2312" y="2681"/>
                      <a:pt x="2306" y="2682"/>
                    </a:cubicBezTo>
                    <a:cubicBezTo>
                      <a:pt x="2308" y="2694"/>
                      <a:pt x="2310" y="2707"/>
                      <a:pt x="2317" y="2707"/>
                    </a:cubicBezTo>
                    <a:cubicBezTo>
                      <a:pt x="2318" y="2707"/>
                      <a:pt x="2319" y="2707"/>
                      <a:pt x="2319" y="2706"/>
                    </a:cubicBezTo>
                    <a:cubicBezTo>
                      <a:pt x="2320" y="2706"/>
                      <a:pt x="2320" y="2706"/>
                      <a:pt x="2320" y="2706"/>
                    </a:cubicBezTo>
                    <a:cubicBezTo>
                      <a:pt x="2327" y="2706"/>
                      <a:pt x="2329" y="2719"/>
                      <a:pt x="2329" y="2719"/>
                    </a:cubicBezTo>
                    <a:cubicBezTo>
                      <a:pt x="2328" y="2729"/>
                      <a:pt x="2331" y="2733"/>
                      <a:pt x="2337" y="2733"/>
                    </a:cubicBezTo>
                    <a:cubicBezTo>
                      <a:pt x="2346" y="2733"/>
                      <a:pt x="2360" y="2722"/>
                      <a:pt x="2363" y="2713"/>
                    </a:cubicBezTo>
                    <a:cubicBezTo>
                      <a:pt x="2370" y="2698"/>
                      <a:pt x="2375" y="2690"/>
                      <a:pt x="2380" y="2690"/>
                    </a:cubicBezTo>
                    <a:cubicBezTo>
                      <a:pt x="2384" y="2690"/>
                      <a:pt x="2387" y="2696"/>
                      <a:pt x="2389" y="2709"/>
                    </a:cubicBezTo>
                    <a:cubicBezTo>
                      <a:pt x="2390" y="2715"/>
                      <a:pt x="2392" y="2718"/>
                      <a:pt x="2394" y="2718"/>
                    </a:cubicBezTo>
                    <a:cubicBezTo>
                      <a:pt x="2399" y="2718"/>
                      <a:pt x="2406" y="2695"/>
                      <a:pt x="2407" y="2665"/>
                    </a:cubicBezTo>
                    <a:lnTo>
                      <a:pt x="2408" y="2625"/>
                    </a:lnTo>
                    <a:lnTo>
                      <a:pt x="2415" y="2664"/>
                    </a:lnTo>
                    <a:cubicBezTo>
                      <a:pt x="2425" y="2692"/>
                      <a:pt x="2430" y="2705"/>
                      <a:pt x="2436" y="2705"/>
                    </a:cubicBezTo>
                    <a:cubicBezTo>
                      <a:pt x="2440" y="2705"/>
                      <a:pt x="2445" y="2697"/>
                      <a:pt x="2454" y="2684"/>
                    </a:cubicBezTo>
                    <a:cubicBezTo>
                      <a:pt x="2462" y="2676"/>
                      <a:pt x="2465" y="2672"/>
                      <a:pt x="2467" y="2672"/>
                    </a:cubicBezTo>
                    <a:cubicBezTo>
                      <a:pt x="2469" y="2672"/>
                      <a:pt x="2470" y="2675"/>
                      <a:pt x="2471" y="2682"/>
                    </a:cubicBezTo>
                    <a:cubicBezTo>
                      <a:pt x="2472" y="2689"/>
                      <a:pt x="2475" y="2691"/>
                      <a:pt x="2483" y="2691"/>
                    </a:cubicBezTo>
                    <a:cubicBezTo>
                      <a:pt x="2488" y="2691"/>
                      <a:pt x="2496" y="2690"/>
                      <a:pt x="2507" y="2687"/>
                    </a:cubicBezTo>
                    <a:cubicBezTo>
                      <a:pt x="2531" y="2683"/>
                      <a:pt x="2540" y="2681"/>
                      <a:pt x="2537" y="2668"/>
                    </a:cubicBezTo>
                    <a:lnTo>
                      <a:pt x="2554" y="2665"/>
                    </a:lnTo>
                    <a:cubicBezTo>
                      <a:pt x="2559" y="2673"/>
                      <a:pt x="2564" y="2676"/>
                      <a:pt x="2567" y="2676"/>
                    </a:cubicBezTo>
                    <a:cubicBezTo>
                      <a:pt x="2574" y="2676"/>
                      <a:pt x="2577" y="2664"/>
                      <a:pt x="2568" y="2648"/>
                    </a:cubicBezTo>
                    <a:lnTo>
                      <a:pt x="2585" y="2645"/>
                    </a:lnTo>
                    <a:lnTo>
                      <a:pt x="2587" y="2657"/>
                    </a:lnTo>
                    <a:cubicBezTo>
                      <a:pt x="2589" y="2663"/>
                      <a:pt x="2593" y="2666"/>
                      <a:pt x="2602" y="2666"/>
                    </a:cubicBezTo>
                    <a:cubicBezTo>
                      <a:pt x="2615" y="2666"/>
                      <a:pt x="2637" y="2661"/>
                      <a:pt x="2675" y="2653"/>
                    </a:cubicBezTo>
                    <a:cubicBezTo>
                      <a:pt x="2750" y="2637"/>
                      <a:pt x="2758" y="2633"/>
                      <a:pt x="2751" y="2608"/>
                    </a:cubicBezTo>
                    <a:cubicBezTo>
                      <a:pt x="2752" y="2593"/>
                      <a:pt x="2755" y="2585"/>
                      <a:pt x="2759" y="2585"/>
                    </a:cubicBezTo>
                    <a:cubicBezTo>
                      <a:pt x="2762" y="2585"/>
                      <a:pt x="2765" y="2591"/>
                      <a:pt x="2768" y="2603"/>
                    </a:cubicBezTo>
                    <a:cubicBezTo>
                      <a:pt x="2770" y="2612"/>
                      <a:pt x="2776" y="2620"/>
                      <a:pt x="2779" y="2620"/>
                    </a:cubicBezTo>
                    <a:cubicBezTo>
                      <a:pt x="2780" y="2620"/>
                      <a:pt x="2780" y="2618"/>
                      <a:pt x="2779" y="2614"/>
                    </a:cubicBezTo>
                    <a:cubicBezTo>
                      <a:pt x="2782" y="2614"/>
                      <a:pt x="2784" y="2614"/>
                      <a:pt x="2787" y="2614"/>
                    </a:cubicBezTo>
                    <a:cubicBezTo>
                      <a:pt x="2794" y="2614"/>
                      <a:pt x="2801" y="2616"/>
                      <a:pt x="2807" y="2621"/>
                    </a:cubicBezTo>
                    <a:cubicBezTo>
                      <a:pt x="2818" y="2628"/>
                      <a:pt x="2826" y="2630"/>
                      <a:pt x="2831" y="2630"/>
                    </a:cubicBezTo>
                    <a:cubicBezTo>
                      <a:pt x="2842" y="2630"/>
                      <a:pt x="2843" y="2621"/>
                      <a:pt x="2841" y="2613"/>
                    </a:cubicBezTo>
                    <a:cubicBezTo>
                      <a:pt x="2834" y="2603"/>
                      <a:pt x="2833" y="2599"/>
                      <a:pt x="2835" y="2599"/>
                    </a:cubicBezTo>
                    <a:cubicBezTo>
                      <a:pt x="2836" y="2599"/>
                      <a:pt x="2843" y="2605"/>
                      <a:pt x="2849" y="2611"/>
                    </a:cubicBezTo>
                    <a:cubicBezTo>
                      <a:pt x="2857" y="2618"/>
                      <a:pt x="2865" y="2625"/>
                      <a:pt x="2868" y="2625"/>
                    </a:cubicBezTo>
                    <a:cubicBezTo>
                      <a:pt x="2870" y="2625"/>
                      <a:pt x="2870" y="2624"/>
                      <a:pt x="2869" y="2620"/>
                    </a:cubicBezTo>
                    <a:cubicBezTo>
                      <a:pt x="2873" y="2609"/>
                      <a:pt x="2896" y="2594"/>
                      <a:pt x="2912" y="2594"/>
                    </a:cubicBezTo>
                    <a:cubicBezTo>
                      <a:pt x="2919" y="2594"/>
                      <a:pt x="2925" y="2597"/>
                      <a:pt x="2927" y="2605"/>
                    </a:cubicBezTo>
                    <a:lnTo>
                      <a:pt x="2944" y="2600"/>
                    </a:lnTo>
                    <a:cubicBezTo>
                      <a:pt x="2941" y="2587"/>
                      <a:pt x="2957" y="2583"/>
                      <a:pt x="2973" y="2577"/>
                    </a:cubicBezTo>
                    <a:cubicBezTo>
                      <a:pt x="2981" y="2575"/>
                      <a:pt x="2987" y="2574"/>
                      <a:pt x="2991" y="2574"/>
                    </a:cubicBezTo>
                    <a:cubicBezTo>
                      <a:pt x="2996" y="2574"/>
                      <a:pt x="3000" y="2576"/>
                      <a:pt x="3001" y="2583"/>
                    </a:cubicBezTo>
                    <a:cubicBezTo>
                      <a:pt x="2999" y="2590"/>
                      <a:pt x="3000" y="2593"/>
                      <a:pt x="3003" y="2593"/>
                    </a:cubicBezTo>
                    <a:cubicBezTo>
                      <a:pt x="3006" y="2593"/>
                      <a:pt x="3011" y="2588"/>
                      <a:pt x="3018" y="2579"/>
                    </a:cubicBezTo>
                    <a:cubicBezTo>
                      <a:pt x="3027" y="2576"/>
                      <a:pt x="3027" y="2548"/>
                      <a:pt x="3035" y="2546"/>
                    </a:cubicBezTo>
                    <a:cubicBezTo>
                      <a:pt x="3032" y="2534"/>
                      <a:pt x="3036" y="2518"/>
                      <a:pt x="3044" y="2516"/>
                    </a:cubicBezTo>
                    <a:lnTo>
                      <a:pt x="3049" y="2529"/>
                    </a:lnTo>
                    <a:lnTo>
                      <a:pt x="3056" y="2554"/>
                    </a:lnTo>
                    <a:cubicBezTo>
                      <a:pt x="3064" y="2552"/>
                      <a:pt x="3072" y="2549"/>
                      <a:pt x="3069" y="2537"/>
                    </a:cubicBezTo>
                    <a:lnTo>
                      <a:pt x="3069" y="2537"/>
                    </a:lnTo>
                    <a:cubicBezTo>
                      <a:pt x="3075" y="2542"/>
                      <a:pt x="3080" y="2544"/>
                      <a:pt x="3086" y="2544"/>
                    </a:cubicBezTo>
                    <a:cubicBezTo>
                      <a:pt x="3091" y="2544"/>
                      <a:pt x="3097" y="2542"/>
                      <a:pt x="3106" y="2539"/>
                    </a:cubicBezTo>
                    <a:cubicBezTo>
                      <a:pt x="3121" y="2535"/>
                      <a:pt x="3138" y="2530"/>
                      <a:pt x="3143" y="2515"/>
                    </a:cubicBezTo>
                    <a:cubicBezTo>
                      <a:pt x="3148" y="2522"/>
                      <a:pt x="3157" y="2525"/>
                      <a:pt x="3166" y="2525"/>
                    </a:cubicBezTo>
                    <a:cubicBezTo>
                      <a:pt x="3186" y="2525"/>
                      <a:pt x="3208" y="2512"/>
                      <a:pt x="3208" y="2493"/>
                    </a:cubicBezTo>
                    <a:cubicBezTo>
                      <a:pt x="3205" y="2486"/>
                      <a:pt x="3207" y="2482"/>
                      <a:pt x="3211" y="2482"/>
                    </a:cubicBezTo>
                    <a:cubicBezTo>
                      <a:pt x="3214" y="2482"/>
                      <a:pt x="3218" y="2484"/>
                      <a:pt x="3224" y="2488"/>
                    </a:cubicBezTo>
                    <a:cubicBezTo>
                      <a:pt x="3229" y="2492"/>
                      <a:pt x="3232" y="2495"/>
                      <a:pt x="3234" y="2495"/>
                    </a:cubicBezTo>
                    <a:cubicBezTo>
                      <a:pt x="3237" y="2495"/>
                      <a:pt x="3237" y="2491"/>
                      <a:pt x="3239" y="2483"/>
                    </a:cubicBezTo>
                    <a:cubicBezTo>
                      <a:pt x="3241" y="2477"/>
                      <a:pt x="3244" y="2475"/>
                      <a:pt x="3247" y="2475"/>
                    </a:cubicBezTo>
                    <a:cubicBezTo>
                      <a:pt x="3253" y="2475"/>
                      <a:pt x="3261" y="2481"/>
                      <a:pt x="3268" y="2487"/>
                    </a:cubicBezTo>
                    <a:cubicBezTo>
                      <a:pt x="3277" y="2498"/>
                      <a:pt x="3283" y="2503"/>
                      <a:pt x="3288" y="2503"/>
                    </a:cubicBezTo>
                    <a:cubicBezTo>
                      <a:pt x="3292" y="2503"/>
                      <a:pt x="3295" y="2499"/>
                      <a:pt x="3298" y="2491"/>
                    </a:cubicBezTo>
                    <a:cubicBezTo>
                      <a:pt x="3305" y="2479"/>
                      <a:pt x="3319" y="2470"/>
                      <a:pt x="3333" y="2465"/>
                    </a:cubicBezTo>
                    <a:cubicBezTo>
                      <a:pt x="3346" y="2447"/>
                      <a:pt x="3354" y="2445"/>
                      <a:pt x="3341" y="2435"/>
                    </a:cubicBezTo>
                    <a:cubicBezTo>
                      <a:pt x="3338" y="2426"/>
                      <a:pt x="3338" y="2417"/>
                      <a:pt x="3340" y="2408"/>
                    </a:cubicBezTo>
                    <a:cubicBezTo>
                      <a:pt x="3345" y="2400"/>
                      <a:pt x="3348" y="2398"/>
                      <a:pt x="3350" y="2398"/>
                    </a:cubicBezTo>
                    <a:cubicBezTo>
                      <a:pt x="3353" y="2398"/>
                      <a:pt x="3353" y="2403"/>
                      <a:pt x="3348" y="2405"/>
                    </a:cubicBezTo>
                    <a:cubicBezTo>
                      <a:pt x="3337" y="2423"/>
                      <a:pt x="3345" y="2420"/>
                      <a:pt x="3357" y="2429"/>
                    </a:cubicBezTo>
                    <a:cubicBezTo>
                      <a:pt x="3363" y="2433"/>
                      <a:pt x="3369" y="2434"/>
                      <a:pt x="3375" y="2434"/>
                    </a:cubicBezTo>
                    <a:cubicBezTo>
                      <a:pt x="3381" y="2434"/>
                      <a:pt x="3387" y="2433"/>
                      <a:pt x="3393" y="2429"/>
                    </a:cubicBezTo>
                    <a:lnTo>
                      <a:pt x="3425" y="2418"/>
                    </a:lnTo>
                    <a:cubicBezTo>
                      <a:pt x="3432" y="2419"/>
                      <a:pt x="3438" y="2419"/>
                      <a:pt x="3443" y="2419"/>
                    </a:cubicBezTo>
                    <a:cubicBezTo>
                      <a:pt x="3458" y="2419"/>
                      <a:pt x="3461" y="2415"/>
                      <a:pt x="3458" y="2406"/>
                    </a:cubicBezTo>
                    <a:cubicBezTo>
                      <a:pt x="3456" y="2401"/>
                      <a:pt x="3455" y="2397"/>
                      <a:pt x="3453" y="2394"/>
                    </a:cubicBezTo>
                    <a:lnTo>
                      <a:pt x="3453" y="2394"/>
                    </a:lnTo>
                    <a:cubicBezTo>
                      <a:pt x="3458" y="2399"/>
                      <a:pt x="3465" y="2400"/>
                      <a:pt x="3473" y="2400"/>
                    </a:cubicBezTo>
                    <a:cubicBezTo>
                      <a:pt x="3506" y="2400"/>
                      <a:pt x="3558" y="2376"/>
                      <a:pt x="3557" y="2354"/>
                    </a:cubicBezTo>
                    <a:lnTo>
                      <a:pt x="3557" y="2354"/>
                    </a:lnTo>
                    <a:cubicBezTo>
                      <a:pt x="3558" y="2357"/>
                      <a:pt x="3560" y="2362"/>
                      <a:pt x="3561" y="2366"/>
                    </a:cubicBezTo>
                    <a:cubicBezTo>
                      <a:pt x="3564" y="2372"/>
                      <a:pt x="3567" y="2375"/>
                      <a:pt x="3572" y="2375"/>
                    </a:cubicBezTo>
                    <a:cubicBezTo>
                      <a:pt x="3576" y="2375"/>
                      <a:pt x="3582" y="2372"/>
                      <a:pt x="3590" y="2369"/>
                    </a:cubicBezTo>
                    <a:cubicBezTo>
                      <a:pt x="3598" y="2365"/>
                      <a:pt x="3625" y="2340"/>
                      <a:pt x="3649" y="2329"/>
                    </a:cubicBezTo>
                    <a:cubicBezTo>
                      <a:pt x="3680" y="2316"/>
                      <a:pt x="3704" y="2307"/>
                      <a:pt x="3698" y="2295"/>
                    </a:cubicBezTo>
                    <a:cubicBezTo>
                      <a:pt x="3701" y="2294"/>
                      <a:pt x="3702" y="2293"/>
                      <a:pt x="3704" y="2293"/>
                    </a:cubicBezTo>
                    <a:cubicBezTo>
                      <a:pt x="3707" y="2293"/>
                      <a:pt x="3708" y="2296"/>
                      <a:pt x="3711" y="2304"/>
                    </a:cubicBezTo>
                    <a:cubicBezTo>
                      <a:pt x="3710" y="2312"/>
                      <a:pt x="3712" y="2314"/>
                      <a:pt x="3716" y="2314"/>
                    </a:cubicBezTo>
                    <a:cubicBezTo>
                      <a:pt x="3718" y="2314"/>
                      <a:pt x="3722" y="2313"/>
                      <a:pt x="3725" y="2312"/>
                    </a:cubicBezTo>
                    <a:cubicBezTo>
                      <a:pt x="3733" y="2308"/>
                      <a:pt x="3727" y="2297"/>
                      <a:pt x="3722" y="2285"/>
                    </a:cubicBezTo>
                    <a:cubicBezTo>
                      <a:pt x="3718" y="2276"/>
                      <a:pt x="3721" y="2272"/>
                      <a:pt x="3730" y="2272"/>
                    </a:cubicBezTo>
                    <a:cubicBezTo>
                      <a:pt x="3734" y="2272"/>
                      <a:pt x="3739" y="2273"/>
                      <a:pt x="3745" y="2275"/>
                    </a:cubicBezTo>
                    <a:cubicBezTo>
                      <a:pt x="3749" y="2275"/>
                      <a:pt x="3752" y="2275"/>
                      <a:pt x="3756" y="2275"/>
                    </a:cubicBezTo>
                    <a:cubicBezTo>
                      <a:pt x="3777" y="2275"/>
                      <a:pt x="3796" y="2265"/>
                      <a:pt x="3808" y="2246"/>
                    </a:cubicBezTo>
                    <a:cubicBezTo>
                      <a:pt x="3812" y="2245"/>
                      <a:pt x="3816" y="2243"/>
                      <a:pt x="3819" y="2243"/>
                    </a:cubicBezTo>
                    <a:cubicBezTo>
                      <a:pt x="3823" y="2243"/>
                      <a:pt x="3826" y="2245"/>
                      <a:pt x="3829" y="2251"/>
                    </a:cubicBezTo>
                    <a:cubicBezTo>
                      <a:pt x="3835" y="2255"/>
                      <a:pt x="3842" y="2258"/>
                      <a:pt x="3848" y="2258"/>
                    </a:cubicBezTo>
                    <a:cubicBezTo>
                      <a:pt x="3857" y="2258"/>
                      <a:pt x="3865" y="2252"/>
                      <a:pt x="3867" y="2233"/>
                    </a:cubicBezTo>
                    <a:cubicBezTo>
                      <a:pt x="3870" y="2232"/>
                      <a:pt x="3872" y="2231"/>
                      <a:pt x="3873" y="2231"/>
                    </a:cubicBezTo>
                    <a:cubicBezTo>
                      <a:pt x="3876" y="2231"/>
                      <a:pt x="3877" y="2234"/>
                      <a:pt x="3881" y="2241"/>
                    </a:cubicBezTo>
                    <a:cubicBezTo>
                      <a:pt x="3888" y="2246"/>
                      <a:pt x="3893" y="2251"/>
                      <a:pt x="3895" y="2251"/>
                    </a:cubicBezTo>
                    <a:cubicBezTo>
                      <a:pt x="3898" y="2251"/>
                      <a:pt x="3898" y="2247"/>
                      <a:pt x="3897" y="2234"/>
                    </a:cubicBezTo>
                    <a:cubicBezTo>
                      <a:pt x="3905" y="2217"/>
                      <a:pt x="3922" y="2207"/>
                      <a:pt x="3941" y="2207"/>
                    </a:cubicBezTo>
                    <a:cubicBezTo>
                      <a:pt x="3944" y="2207"/>
                      <a:pt x="3948" y="2208"/>
                      <a:pt x="3952" y="2208"/>
                    </a:cubicBezTo>
                    <a:cubicBezTo>
                      <a:pt x="3959" y="2205"/>
                      <a:pt x="3966" y="2200"/>
                      <a:pt x="3961" y="2189"/>
                    </a:cubicBezTo>
                    <a:cubicBezTo>
                      <a:pt x="3957" y="2180"/>
                      <a:pt x="3953" y="2172"/>
                      <a:pt x="3953" y="2172"/>
                    </a:cubicBezTo>
                    <a:lnTo>
                      <a:pt x="3953" y="2172"/>
                    </a:lnTo>
                    <a:cubicBezTo>
                      <a:pt x="3953" y="2172"/>
                      <a:pt x="3953" y="2174"/>
                      <a:pt x="3955" y="2177"/>
                    </a:cubicBezTo>
                    <a:cubicBezTo>
                      <a:pt x="3964" y="2186"/>
                      <a:pt x="3969" y="2191"/>
                      <a:pt x="3971" y="2191"/>
                    </a:cubicBezTo>
                    <a:cubicBezTo>
                      <a:pt x="3973" y="2191"/>
                      <a:pt x="3972" y="2185"/>
                      <a:pt x="3971" y="2170"/>
                    </a:cubicBezTo>
                    <a:cubicBezTo>
                      <a:pt x="3967" y="2163"/>
                      <a:pt x="3968" y="2159"/>
                      <a:pt x="3970" y="2159"/>
                    </a:cubicBezTo>
                    <a:cubicBezTo>
                      <a:pt x="3972" y="2159"/>
                      <a:pt x="3975" y="2161"/>
                      <a:pt x="3977" y="2166"/>
                    </a:cubicBezTo>
                    <a:cubicBezTo>
                      <a:pt x="3985" y="2170"/>
                      <a:pt x="3991" y="2171"/>
                      <a:pt x="3994" y="2171"/>
                    </a:cubicBezTo>
                    <a:cubicBezTo>
                      <a:pt x="3997" y="2171"/>
                      <a:pt x="3999" y="2170"/>
                      <a:pt x="3999" y="2170"/>
                    </a:cubicBezTo>
                    <a:cubicBezTo>
                      <a:pt x="4023" y="2150"/>
                      <a:pt x="4049" y="2131"/>
                      <a:pt x="4076" y="2115"/>
                    </a:cubicBezTo>
                    <a:cubicBezTo>
                      <a:pt x="4138" y="2084"/>
                      <a:pt x="4160" y="2071"/>
                      <a:pt x="4153" y="2060"/>
                    </a:cubicBezTo>
                    <a:cubicBezTo>
                      <a:pt x="4154" y="2051"/>
                      <a:pt x="4154" y="2047"/>
                      <a:pt x="4157" y="2047"/>
                    </a:cubicBezTo>
                    <a:cubicBezTo>
                      <a:pt x="4160" y="2047"/>
                      <a:pt x="4163" y="2049"/>
                      <a:pt x="4169" y="2052"/>
                    </a:cubicBezTo>
                    <a:cubicBezTo>
                      <a:pt x="4173" y="2055"/>
                      <a:pt x="4178" y="2056"/>
                      <a:pt x="4183" y="2056"/>
                    </a:cubicBezTo>
                    <a:cubicBezTo>
                      <a:pt x="4188" y="2056"/>
                      <a:pt x="4193" y="2055"/>
                      <a:pt x="4197" y="2051"/>
                    </a:cubicBezTo>
                    <a:cubicBezTo>
                      <a:pt x="4201" y="2049"/>
                      <a:pt x="4205" y="2047"/>
                      <a:pt x="4209" y="2047"/>
                    </a:cubicBezTo>
                    <a:cubicBezTo>
                      <a:pt x="4213" y="2047"/>
                      <a:pt x="4216" y="2049"/>
                      <a:pt x="4219" y="2055"/>
                    </a:cubicBezTo>
                    <a:cubicBezTo>
                      <a:pt x="4220" y="2039"/>
                      <a:pt x="4220" y="2039"/>
                      <a:pt x="4228" y="2034"/>
                    </a:cubicBezTo>
                    <a:cubicBezTo>
                      <a:pt x="4230" y="2039"/>
                      <a:pt x="4233" y="2041"/>
                      <a:pt x="4235" y="2041"/>
                    </a:cubicBezTo>
                    <a:cubicBezTo>
                      <a:pt x="4239" y="2041"/>
                      <a:pt x="4241" y="2035"/>
                      <a:pt x="4242" y="2025"/>
                    </a:cubicBezTo>
                    <a:cubicBezTo>
                      <a:pt x="4239" y="2012"/>
                      <a:pt x="4238" y="2005"/>
                      <a:pt x="4239" y="2005"/>
                    </a:cubicBezTo>
                    <a:cubicBezTo>
                      <a:pt x="4240" y="2005"/>
                      <a:pt x="4243" y="2011"/>
                      <a:pt x="4250" y="2022"/>
                    </a:cubicBezTo>
                    <a:cubicBezTo>
                      <a:pt x="4253" y="2028"/>
                      <a:pt x="4263" y="2030"/>
                      <a:pt x="4269" y="2030"/>
                    </a:cubicBezTo>
                    <a:cubicBezTo>
                      <a:pt x="4275" y="2030"/>
                      <a:pt x="4278" y="2028"/>
                      <a:pt x="4271" y="2024"/>
                    </a:cubicBezTo>
                    <a:cubicBezTo>
                      <a:pt x="4265" y="2013"/>
                      <a:pt x="4279" y="2005"/>
                      <a:pt x="4280" y="1990"/>
                    </a:cubicBezTo>
                    <a:cubicBezTo>
                      <a:pt x="4284" y="1987"/>
                      <a:pt x="4288" y="1985"/>
                      <a:pt x="4292" y="1985"/>
                    </a:cubicBezTo>
                    <a:cubicBezTo>
                      <a:pt x="4295" y="1985"/>
                      <a:pt x="4298" y="1987"/>
                      <a:pt x="4302" y="1992"/>
                    </a:cubicBezTo>
                    <a:cubicBezTo>
                      <a:pt x="4303" y="1993"/>
                      <a:pt x="4305" y="1993"/>
                      <a:pt x="4307" y="1993"/>
                    </a:cubicBezTo>
                    <a:cubicBezTo>
                      <a:pt x="4322" y="1993"/>
                      <a:pt x="4346" y="1965"/>
                      <a:pt x="4346" y="1951"/>
                    </a:cubicBezTo>
                    <a:cubicBezTo>
                      <a:pt x="4342" y="1945"/>
                      <a:pt x="4344" y="1940"/>
                      <a:pt x="4347" y="1940"/>
                    </a:cubicBezTo>
                    <a:cubicBezTo>
                      <a:pt x="4349" y="1940"/>
                      <a:pt x="4352" y="1942"/>
                      <a:pt x="4354" y="1947"/>
                    </a:cubicBezTo>
                    <a:cubicBezTo>
                      <a:pt x="4357" y="1952"/>
                      <a:pt x="4361" y="1954"/>
                      <a:pt x="4364" y="1954"/>
                    </a:cubicBezTo>
                    <a:cubicBezTo>
                      <a:pt x="4368" y="1954"/>
                      <a:pt x="4372" y="1952"/>
                      <a:pt x="4376" y="1949"/>
                    </a:cubicBezTo>
                    <a:cubicBezTo>
                      <a:pt x="4376" y="1944"/>
                      <a:pt x="4377" y="1941"/>
                      <a:pt x="4379" y="1941"/>
                    </a:cubicBezTo>
                    <a:cubicBezTo>
                      <a:pt x="4381" y="1941"/>
                      <a:pt x="4386" y="1949"/>
                      <a:pt x="4390" y="1956"/>
                    </a:cubicBezTo>
                    <a:cubicBezTo>
                      <a:pt x="4390" y="1964"/>
                      <a:pt x="4392" y="1967"/>
                      <a:pt x="4395" y="1967"/>
                    </a:cubicBezTo>
                    <a:cubicBezTo>
                      <a:pt x="4398" y="1967"/>
                      <a:pt x="4404" y="1963"/>
                      <a:pt x="4411" y="1958"/>
                    </a:cubicBezTo>
                    <a:cubicBezTo>
                      <a:pt x="4411" y="1942"/>
                      <a:pt x="4441" y="1925"/>
                      <a:pt x="4463" y="1911"/>
                    </a:cubicBezTo>
                    <a:cubicBezTo>
                      <a:pt x="4499" y="1889"/>
                      <a:pt x="4500" y="1873"/>
                      <a:pt x="4500" y="1841"/>
                    </a:cubicBezTo>
                    <a:lnTo>
                      <a:pt x="4492" y="1815"/>
                    </a:lnTo>
                    <a:lnTo>
                      <a:pt x="4507" y="1837"/>
                    </a:lnTo>
                    <a:cubicBezTo>
                      <a:pt x="4516" y="1848"/>
                      <a:pt x="4525" y="1857"/>
                      <a:pt x="4536" y="1866"/>
                    </a:cubicBezTo>
                    <a:cubicBezTo>
                      <a:pt x="4543" y="1862"/>
                      <a:pt x="4536" y="1850"/>
                      <a:pt x="4529" y="1839"/>
                    </a:cubicBezTo>
                    <a:cubicBezTo>
                      <a:pt x="4523" y="1830"/>
                      <a:pt x="4527" y="1825"/>
                      <a:pt x="4541" y="1825"/>
                    </a:cubicBezTo>
                    <a:cubicBezTo>
                      <a:pt x="4544" y="1825"/>
                      <a:pt x="4547" y="1825"/>
                      <a:pt x="4551" y="1826"/>
                    </a:cubicBezTo>
                    <a:cubicBezTo>
                      <a:pt x="4554" y="1826"/>
                      <a:pt x="4556" y="1826"/>
                      <a:pt x="4559" y="1826"/>
                    </a:cubicBezTo>
                    <a:cubicBezTo>
                      <a:pt x="4574" y="1826"/>
                      <a:pt x="4580" y="1820"/>
                      <a:pt x="4579" y="1807"/>
                    </a:cubicBezTo>
                    <a:cubicBezTo>
                      <a:pt x="4583" y="1803"/>
                      <a:pt x="4590" y="1801"/>
                      <a:pt x="4596" y="1801"/>
                    </a:cubicBezTo>
                    <a:cubicBezTo>
                      <a:pt x="4600" y="1801"/>
                      <a:pt x="4604" y="1802"/>
                      <a:pt x="4608" y="1803"/>
                    </a:cubicBezTo>
                    <a:cubicBezTo>
                      <a:pt x="4615" y="1799"/>
                      <a:pt x="4615" y="1799"/>
                      <a:pt x="4608" y="1788"/>
                    </a:cubicBezTo>
                    <a:cubicBezTo>
                      <a:pt x="4602" y="1780"/>
                      <a:pt x="4604" y="1776"/>
                      <a:pt x="4610" y="1776"/>
                    </a:cubicBezTo>
                    <a:cubicBezTo>
                      <a:pt x="4613" y="1776"/>
                      <a:pt x="4617" y="1777"/>
                      <a:pt x="4621" y="1779"/>
                    </a:cubicBezTo>
                    <a:cubicBezTo>
                      <a:pt x="4629" y="1784"/>
                      <a:pt x="4636" y="1786"/>
                      <a:pt x="4642" y="1786"/>
                    </a:cubicBezTo>
                    <a:cubicBezTo>
                      <a:pt x="4655" y="1786"/>
                      <a:pt x="4662" y="1777"/>
                      <a:pt x="4657" y="1770"/>
                    </a:cubicBezTo>
                    <a:cubicBezTo>
                      <a:pt x="4649" y="1760"/>
                      <a:pt x="4657" y="1754"/>
                      <a:pt x="4664" y="1750"/>
                    </a:cubicBezTo>
                    <a:cubicBezTo>
                      <a:pt x="4674" y="1745"/>
                      <a:pt x="4678" y="1735"/>
                      <a:pt x="4677" y="1724"/>
                    </a:cubicBezTo>
                    <a:lnTo>
                      <a:pt x="4692" y="1715"/>
                    </a:lnTo>
                    <a:cubicBezTo>
                      <a:pt x="4693" y="1714"/>
                      <a:pt x="4693" y="1714"/>
                      <a:pt x="4694" y="1714"/>
                    </a:cubicBezTo>
                    <a:cubicBezTo>
                      <a:pt x="4699" y="1714"/>
                      <a:pt x="4699" y="1727"/>
                      <a:pt x="4692" y="1730"/>
                    </a:cubicBezTo>
                    <a:lnTo>
                      <a:pt x="4707" y="1736"/>
                    </a:lnTo>
                    <a:cubicBezTo>
                      <a:pt x="4721" y="1727"/>
                      <a:pt x="4728" y="1723"/>
                      <a:pt x="4728" y="1707"/>
                    </a:cubicBezTo>
                    <a:cubicBezTo>
                      <a:pt x="4724" y="1693"/>
                      <a:pt x="4722" y="1686"/>
                      <a:pt x="4723" y="1686"/>
                    </a:cubicBezTo>
                    <a:cubicBezTo>
                      <a:pt x="4724" y="1686"/>
                      <a:pt x="4728" y="1691"/>
                      <a:pt x="4735" y="1701"/>
                    </a:cubicBezTo>
                    <a:cubicBezTo>
                      <a:pt x="4739" y="1708"/>
                      <a:pt x="4745" y="1712"/>
                      <a:pt x="4750" y="1712"/>
                    </a:cubicBezTo>
                    <a:cubicBezTo>
                      <a:pt x="4754" y="1712"/>
                      <a:pt x="4757" y="1709"/>
                      <a:pt x="4757" y="1702"/>
                    </a:cubicBezTo>
                    <a:cubicBezTo>
                      <a:pt x="4752" y="1689"/>
                      <a:pt x="4754" y="1684"/>
                      <a:pt x="4758" y="1684"/>
                    </a:cubicBezTo>
                    <a:cubicBezTo>
                      <a:pt x="4762" y="1684"/>
                      <a:pt x="4767" y="1688"/>
                      <a:pt x="4770" y="1692"/>
                    </a:cubicBezTo>
                    <a:cubicBezTo>
                      <a:pt x="4774" y="1704"/>
                      <a:pt x="4777" y="1711"/>
                      <a:pt x="4779" y="1711"/>
                    </a:cubicBezTo>
                    <a:cubicBezTo>
                      <a:pt x="4782" y="1711"/>
                      <a:pt x="4784" y="1701"/>
                      <a:pt x="4791" y="1678"/>
                    </a:cubicBezTo>
                    <a:cubicBezTo>
                      <a:pt x="4805" y="1668"/>
                      <a:pt x="4824" y="1636"/>
                      <a:pt x="4846" y="1622"/>
                    </a:cubicBezTo>
                    <a:cubicBezTo>
                      <a:pt x="4868" y="1605"/>
                      <a:pt x="4881" y="1595"/>
                      <a:pt x="4894" y="1595"/>
                    </a:cubicBezTo>
                    <a:cubicBezTo>
                      <a:pt x="4896" y="1595"/>
                      <a:pt x="4899" y="1596"/>
                      <a:pt x="4902" y="1597"/>
                    </a:cubicBezTo>
                    <a:cubicBezTo>
                      <a:pt x="4903" y="1599"/>
                      <a:pt x="4905" y="1601"/>
                      <a:pt x="4906" y="1603"/>
                    </a:cubicBezTo>
                    <a:lnTo>
                      <a:pt x="4906" y="1603"/>
                    </a:lnTo>
                    <a:cubicBezTo>
                      <a:pt x="4895" y="1585"/>
                      <a:pt x="4902" y="1580"/>
                      <a:pt x="4922" y="1566"/>
                    </a:cubicBezTo>
                    <a:cubicBezTo>
                      <a:pt x="4942" y="1564"/>
                      <a:pt x="4957" y="1544"/>
                      <a:pt x="4953" y="1524"/>
                    </a:cubicBezTo>
                    <a:lnTo>
                      <a:pt x="4953" y="1524"/>
                    </a:lnTo>
                    <a:cubicBezTo>
                      <a:pt x="4947" y="1530"/>
                      <a:pt x="4940" y="1534"/>
                      <a:pt x="4940" y="1534"/>
                    </a:cubicBezTo>
                    <a:cubicBezTo>
                      <a:pt x="4924" y="1514"/>
                      <a:pt x="4931" y="1508"/>
                      <a:pt x="4952" y="1508"/>
                    </a:cubicBezTo>
                    <a:cubicBezTo>
                      <a:pt x="4953" y="1507"/>
                      <a:pt x="4955" y="1507"/>
                      <a:pt x="4956" y="1507"/>
                    </a:cubicBezTo>
                    <a:cubicBezTo>
                      <a:pt x="4962" y="1507"/>
                      <a:pt x="4968" y="1515"/>
                      <a:pt x="4975" y="1524"/>
                    </a:cubicBezTo>
                    <a:cubicBezTo>
                      <a:pt x="4981" y="1531"/>
                      <a:pt x="4991" y="1536"/>
                      <a:pt x="4998" y="1536"/>
                    </a:cubicBezTo>
                    <a:cubicBezTo>
                      <a:pt x="5001" y="1536"/>
                      <a:pt x="5003" y="1535"/>
                      <a:pt x="5005" y="1534"/>
                    </a:cubicBezTo>
                    <a:cubicBezTo>
                      <a:pt x="5012" y="1529"/>
                      <a:pt x="5018" y="1523"/>
                      <a:pt x="5004" y="1518"/>
                    </a:cubicBezTo>
                    <a:cubicBezTo>
                      <a:pt x="4995" y="1507"/>
                      <a:pt x="4995" y="1507"/>
                      <a:pt x="5002" y="1503"/>
                    </a:cubicBezTo>
                    <a:cubicBezTo>
                      <a:pt x="5011" y="1497"/>
                      <a:pt x="5016" y="1487"/>
                      <a:pt x="5014" y="1476"/>
                    </a:cubicBezTo>
                    <a:cubicBezTo>
                      <a:pt x="5006" y="1466"/>
                      <a:pt x="5012" y="1460"/>
                      <a:pt x="5018" y="1456"/>
                    </a:cubicBezTo>
                    <a:cubicBezTo>
                      <a:pt x="5021" y="1456"/>
                      <a:pt x="5024" y="1456"/>
                      <a:pt x="5026" y="1456"/>
                    </a:cubicBezTo>
                    <a:cubicBezTo>
                      <a:pt x="5034" y="1456"/>
                      <a:pt x="5042" y="1454"/>
                      <a:pt x="5047" y="1450"/>
                    </a:cubicBezTo>
                    <a:lnTo>
                      <a:pt x="5047" y="1450"/>
                    </a:lnTo>
                    <a:cubicBezTo>
                      <a:pt x="5050" y="1453"/>
                      <a:pt x="5053" y="1456"/>
                      <a:pt x="5055" y="1460"/>
                    </a:cubicBezTo>
                    <a:cubicBezTo>
                      <a:pt x="5062" y="1467"/>
                      <a:pt x="5070" y="1472"/>
                      <a:pt x="5079" y="1475"/>
                    </a:cubicBezTo>
                    <a:cubicBezTo>
                      <a:pt x="5086" y="1470"/>
                      <a:pt x="5078" y="1460"/>
                      <a:pt x="5078" y="1460"/>
                    </a:cubicBezTo>
                    <a:cubicBezTo>
                      <a:pt x="5071" y="1451"/>
                      <a:pt x="5226" y="1318"/>
                      <a:pt x="5246" y="1301"/>
                    </a:cubicBezTo>
                    <a:cubicBezTo>
                      <a:pt x="5267" y="1300"/>
                      <a:pt x="5288" y="1283"/>
                      <a:pt x="5272" y="1278"/>
                    </a:cubicBezTo>
                    <a:cubicBezTo>
                      <a:pt x="5263" y="1268"/>
                      <a:pt x="5294" y="1240"/>
                      <a:pt x="5332" y="1205"/>
                    </a:cubicBezTo>
                    <a:cubicBezTo>
                      <a:pt x="5376" y="1164"/>
                      <a:pt x="5408" y="1136"/>
                      <a:pt x="5399" y="1126"/>
                    </a:cubicBezTo>
                    <a:lnTo>
                      <a:pt x="5417" y="1109"/>
                    </a:lnTo>
                    <a:cubicBezTo>
                      <a:pt x="5430" y="1097"/>
                      <a:pt x="5432" y="1075"/>
                      <a:pt x="5438" y="1070"/>
                    </a:cubicBezTo>
                    <a:cubicBezTo>
                      <a:pt x="5436" y="1060"/>
                      <a:pt x="5437" y="1055"/>
                      <a:pt x="5440" y="1055"/>
                    </a:cubicBezTo>
                    <a:cubicBezTo>
                      <a:pt x="5441" y="1055"/>
                      <a:pt x="5443" y="1057"/>
                      <a:pt x="5445" y="1063"/>
                    </a:cubicBezTo>
                    <a:cubicBezTo>
                      <a:pt x="5452" y="1071"/>
                      <a:pt x="5459" y="1078"/>
                      <a:pt x="5465" y="1078"/>
                    </a:cubicBezTo>
                    <a:cubicBezTo>
                      <a:pt x="5466" y="1078"/>
                      <a:pt x="5468" y="1078"/>
                      <a:pt x="5469" y="1076"/>
                    </a:cubicBezTo>
                    <a:cubicBezTo>
                      <a:pt x="5481" y="1064"/>
                      <a:pt x="5472" y="1055"/>
                      <a:pt x="5463" y="1045"/>
                    </a:cubicBezTo>
                    <a:cubicBezTo>
                      <a:pt x="5452" y="1036"/>
                      <a:pt x="5459" y="1030"/>
                      <a:pt x="5459" y="1030"/>
                    </a:cubicBezTo>
                    <a:cubicBezTo>
                      <a:pt x="5462" y="1027"/>
                      <a:pt x="5463" y="1026"/>
                      <a:pt x="5465" y="1026"/>
                    </a:cubicBezTo>
                    <a:cubicBezTo>
                      <a:pt x="5467" y="1026"/>
                      <a:pt x="5469" y="1028"/>
                      <a:pt x="5475" y="1034"/>
                    </a:cubicBezTo>
                    <a:lnTo>
                      <a:pt x="5493" y="1052"/>
                    </a:lnTo>
                    <a:lnTo>
                      <a:pt x="5500" y="1046"/>
                    </a:lnTo>
                    <a:cubicBezTo>
                      <a:pt x="5490" y="1037"/>
                      <a:pt x="5496" y="1030"/>
                      <a:pt x="5496" y="1030"/>
                    </a:cubicBezTo>
                    <a:cubicBezTo>
                      <a:pt x="5498" y="1028"/>
                      <a:pt x="5500" y="1027"/>
                      <a:pt x="5501" y="1027"/>
                    </a:cubicBezTo>
                    <a:cubicBezTo>
                      <a:pt x="5504" y="1027"/>
                      <a:pt x="5509" y="1031"/>
                      <a:pt x="5521" y="1043"/>
                    </a:cubicBezTo>
                    <a:cubicBezTo>
                      <a:pt x="5529" y="1051"/>
                      <a:pt x="5534" y="1054"/>
                      <a:pt x="5537" y="1054"/>
                    </a:cubicBezTo>
                    <a:cubicBezTo>
                      <a:pt x="5542" y="1054"/>
                      <a:pt x="5541" y="1046"/>
                      <a:pt x="5533" y="1032"/>
                    </a:cubicBezTo>
                    <a:lnTo>
                      <a:pt x="5535" y="1010"/>
                    </a:lnTo>
                    <a:cubicBezTo>
                      <a:pt x="5539" y="1012"/>
                      <a:pt x="5543" y="1013"/>
                      <a:pt x="5545" y="1013"/>
                    </a:cubicBezTo>
                    <a:cubicBezTo>
                      <a:pt x="5558" y="1013"/>
                      <a:pt x="5553" y="989"/>
                      <a:pt x="5550" y="977"/>
                    </a:cubicBezTo>
                    <a:lnTo>
                      <a:pt x="5550" y="977"/>
                    </a:lnTo>
                    <a:cubicBezTo>
                      <a:pt x="5558" y="981"/>
                      <a:pt x="5564" y="983"/>
                      <a:pt x="5569" y="983"/>
                    </a:cubicBezTo>
                    <a:cubicBezTo>
                      <a:pt x="5577" y="983"/>
                      <a:pt x="5577" y="974"/>
                      <a:pt x="5568" y="959"/>
                    </a:cubicBezTo>
                    <a:cubicBezTo>
                      <a:pt x="5561" y="951"/>
                      <a:pt x="5563" y="945"/>
                      <a:pt x="5572" y="945"/>
                    </a:cubicBezTo>
                    <a:cubicBezTo>
                      <a:pt x="5575" y="945"/>
                      <a:pt x="5577" y="946"/>
                      <a:pt x="5580" y="946"/>
                    </a:cubicBezTo>
                    <a:cubicBezTo>
                      <a:pt x="5583" y="947"/>
                      <a:pt x="5586" y="947"/>
                      <a:pt x="5588" y="947"/>
                    </a:cubicBezTo>
                    <a:cubicBezTo>
                      <a:pt x="5598" y="947"/>
                      <a:pt x="5604" y="941"/>
                      <a:pt x="5614" y="931"/>
                    </a:cubicBezTo>
                    <a:cubicBezTo>
                      <a:pt x="5610" y="915"/>
                      <a:pt x="5650" y="871"/>
                      <a:pt x="5697" y="822"/>
                    </a:cubicBezTo>
                    <a:cubicBezTo>
                      <a:pt x="5750" y="766"/>
                      <a:pt x="5781" y="726"/>
                      <a:pt x="5772" y="717"/>
                    </a:cubicBezTo>
                    <a:cubicBezTo>
                      <a:pt x="5776" y="713"/>
                      <a:pt x="5777" y="712"/>
                      <a:pt x="5782" y="712"/>
                    </a:cubicBezTo>
                    <a:cubicBezTo>
                      <a:pt x="5784" y="712"/>
                      <a:pt x="5788" y="712"/>
                      <a:pt x="5794" y="713"/>
                    </a:cubicBezTo>
                    <a:cubicBezTo>
                      <a:pt x="5796" y="716"/>
                      <a:pt x="5799" y="717"/>
                      <a:pt x="5801" y="717"/>
                    </a:cubicBezTo>
                    <a:cubicBezTo>
                      <a:pt x="5805" y="717"/>
                      <a:pt x="5805" y="709"/>
                      <a:pt x="5795" y="692"/>
                    </a:cubicBezTo>
                    <a:cubicBezTo>
                      <a:pt x="5792" y="683"/>
                      <a:pt x="5787" y="676"/>
                      <a:pt x="5788" y="676"/>
                    </a:cubicBezTo>
                    <a:cubicBezTo>
                      <a:pt x="5789" y="676"/>
                      <a:pt x="5792" y="678"/>
                      <a:pt x="5800" y="685"/>
                    </a:cubicBezTo>
                    <a:cubicBezTo>
                      <a:pt x="5802" y="687"/>
                      <a:pt x="5804" y="688"/>
                      <a:pt x="5807" y="688"/>
                    </a:cubicBezTo>
                    <a:cubicBezTo>
                      <a:pt x="5815" y="688"/>
                      <a:pt x="5825" y="675"/>
                      <a:pt x="5843" y="655"/>
                    </a:cubicBezTo>
                    <a:cubicBezTo>
                      <a:pt x="5860" y="636"/>
                      <a:pt x="5882" y="610"/>
                      <a:pt x="5872" y="601"/>
                    </a:cubicBezTo>
                    <a:cubicBezTo>
                      <a:pt x="5873" y="590"/>
                      <a:pt x="5873" y="584"/>
                      <a:pt x="5874" y="584"/>
                    </a:cubicBezTo>
                    <a:cubicBezTo>
                      <a:pt x="5874" y="584"/>
                      <a:pt x="5876" y="588"/>
                      <a:pt x="5878" y="595"/>
                    </a:cubicBezTo>
                    <a:cubicBezTo>
                      <a:pt x="5882" y="601"/>
                      <a:pt x="5887" y="604"/>
                      <a:pt x="5893" y="604"/>
                    </a:cubicBezTo>
                    <a:cubicBezTo>
                      <a:pt x="5910" y="604"/>
                      <a:pt x="5928" y="583"/>
                      <a:pt x="5925" y="557"/>
                    </a:cubicBezTo>
                    <a:cubicBezTo>
                      <a:pt x="5929" y="552"/>
                      <a:pt x="5932" y="548"/>
                      <a:pt x="5938" y="548"/>
                    </a:cubicBezTo>
                    <a:cubicBezTo>
                      <a:pt x="5940" y="548"/>
                      <a:pt x="5943" y="549"/>
                      <a:pt x="5946" y="551"/>
                    </a:cubicBezTo>
                    <a:cubicBezTo>
                      <a:pt x="5955" y="539"/>
                      <a:pt x="5961" y="525"/>
                      <a:pt x="5962" y="510"/>
                    </a:cubicBezTo>
                    <a:lnTo>
                      <a:pt x="6000" y="463"/>
                    </a:lnTo>
                    <a:cubicBezTo>
                      <a:pt x="6007" y="453"/>
                      <a:pt x="6010" y="440"/>
                      <a:pt x="6010" y="428"/>
                    </a:cubicBezTo>
                    <a:cubicBezTo>
                      <a:pt x="6014" y="423"/>
                      <a:pt x="6017" y="419"/>
                      <a:pt x="6017" y="419"/>
                    </a:cubicBezTo>
                    <a:lnTo>
                      <a:pt x="6017" y="419"/>
                    </a:lnTo>
                    <a:cubicBezTo>
                      <a:pt x="6017" y="419"/>
                      <a:pt x="6017" y="419"/>
                      <a:pt x="6016" y="421"/>
                    </a:cubicBezTo>
                    <a:cubicBezTo>
                      <a:pt x="6017" y="422"/>
                      <a:pt x="6018" y="423"/>
                      <a:pt x="6020" y="423"/>
                    </a:cubicBezTo>
                    <a:cubicBezTo>
                      <a:pt x="6032" y="423"/>
                      <a:pt x="6055" y="390"/>
                      <a:pt x="6086" y="347"/>
                    </a:cubicBezTo>
                    <a:cubicBezTo>
                      <a:pt x="6122" y="300"/>
                      <a:pt x="6152" y="259"/>
                      <a:pt x="6168" y="259"/>
                    </a:cubicBezTo>
                    <a:cubicBezTo>
                      <a:pt x="6168" y="259"/>
                      <a:pt x="6168" y="259"/>
                      <a:pt x="6168" y="259"/>
                    </a:cubicBezTo>
                    <a:cubicBezTo>
                      <a:pt x="6168" y="259"/>
                      <a:pt x="6174" y="251"/>
                      <a:pt x="6167" y="236"/>
                    </a:cubicBezTo>
                    <a:cubicBezTo>
                      <a:pt x="6151" y="216"/>
                      <a:pt x="6154" y="208"/>
                      <a:pt x="6168" y="208"/>
                    </a:cubicBezTo>
                    <a:cubicBezTo>
                      <a:pt x="6169" y="208"/>
                      <a:pt x="6169" y="208"/>
                      <a:pt x="6170" y="208"/>
                    </a:cubicBezTo>
                    <a:cubicBezTo>
                      <a:pt x="6174" y="209"/>
                      <a:pt x="6177" y="210"/>
                      <a:pt x="6179" y="210"/>
                    </a:cubicBezTo>
                    <a:cubicBezTo>
                      <a:pt x="6201" y="210"/>
                      <a:pt x="6215" y="183"/>
                      <a:pt x="6200" y="166"/>
                    </a:cubicBezTo>
                    <a:lnTo>
                      <a:pt x="6200" y="166"/>
                    </a:lnTo>
                    <a:lnTo>
                      <a:pt x="6210" y="173"/>
                    </a:lnTo>
                    <a:cubicBezTo>
                      <a:pt x="6212" y="174"/>
                      <a:pt x="6215" y="174"/>
                      <a:pt x="6217" y="174"/>
                    </a:cubicBezTo>
                    <a:cubicBezTo>
                      <a:pt x="6237" y="174"/>
                      <a:pt x="6238" y="150"/>
                      <a:pt x="6223" y="130"/>
                    </a:cubicBezTo>
                    <a:lnTo>
                      <a:pt x="6223" y="130"/>
                    </a:lnTo>
                    <a:cubicBezTo>
                      <a:pt x="6227" y="130"/>
                      <a:pt x="6230" y="130"/>
                      <a:pt x="6233" y="130"/>
                    </a:cubicBezTo>
                    <a:cubicBezTo>
                      <a:pt x="6245" y="130"/>
                      <a:pt x="6253" y="128"/>
                      <a:pt x="6248" y="116"/>
                    </a:cubicBezTo>
                    <a:cubicBezTo>
                      <a:pt x="6250" y="113"/>
                      <a:pt x="6251" y="112"/>
                      <a:pt x="6254" y="112"/>
                    </a:cubicBezTo>
                    <a:cubicBezTo>
                      <a:pt x="6257" y="112"/>
                      <a:pt x="6262" y="115"/>
                      <a:pt x="6275" y="124"/>
                    </a:cubicBezTo>
                    <a:cubicBezTo>
                      <a:pt x="6283" y="129"/>
                      <a:pt x="6291" y="134"/>
                      <a:pt x="6296" y="134"/>
                    </a:cubicBezTo>
                    <a:cubicBezTo>
                      <a:pt x="6299" y="134"/>
                      <a:pt x="6301" y="133"/>
                      <a:pt x="6303" y="131"/>
                    </a:cubicBezTo>
                    <a:cubicBezTo>
                      <a:pt x="6307" y="124"/>
                      <a:pt x="6296" y="116"/>
                      <a:pt x="6285" y="109"/>
                    </a:cubicBezTo>
                    <a:lnTo>
                      <a:pt x="6295" y="95"/>
                    </a:lnTo>
                    <a:cubicBezTo>
                      <a:pt x="6295" y="95"/>
                      <a:pt x="6299" y="88"/>
                      <a:pt x="6288" y="81"/>
                    </a:cubicBezTo>
                    <a:cubicBezTo>
                      <a:pt x="6277" y="74"/>
                      <a:pt x="6281" y="67"/>
                      <a:pt x="6286" y="60"/>
                    </a:cubicBezTo>
                    <a:lnTo>
                      <a:pt x="6286" y="60"/>
                    </a:lnTo>
                    <a:cubicBezTo>
                      <a:pt x="6288" y="61"/>
                      <a:pt x="6290" y="62"/>
                      <a:pt x="6291" y="62"/>
                    </a:cubicBezTo>
                    <a:cubicBezTo>
                      <a:pt x="6295" y="62"/>
                      <a:pt x="6288" y="52"/>
                      <a:pt x="6275" y="52"/>
                    </a:cubicBezTo>
                    <a:cubicBezTo>
                      <a:pt x="6264" y="46"/>
                      <a:pt x="6253" y="38"/>
                      <a:pt x="6258" y="31"/>
                    </a:cubicBezTo>
                    <a:lnTo>
                      <a:pt x="6235" y="17"/>
                    </a:lnTo>
                    <a:cubicBezTo>
                      <a:pt x="6219" y="7"/>
                      <a:pt x="6209" y="0"/>
                      <a:pt x="6196" y="0"/>
                    </a:cubicBezTo>
                    <a:close/>
                    <a:moveTo>
                      <a:pt x="2046" y="2984"/>
                    </a:moveTo>
                    <a:cubicBezTo>
                      <a:pt x="2045" y="2984"/>
                      <a:pt x="2043" y="2984"/>
                      <a:pt x="2041" y="2985"/>
                    </a:cubicBezTo>
                    <a:cubicBezTo>
                      <a:pt x="2037" y="2994"/>
                      <a:pt x="2036" y="3003"/>
                      <a:pt x="2036" y="3012"/>
                    </a:cubicBezTo>
                    <a:cubicBezTo>
                      <a:pt x="2036" y="3017"/>
                      <a:pt x="2038" y="3020"/>
                      <a:pt x="2040" y="3020"/>
                    </a:cubicBezTo>
                    <a:cubicBezTo>
                      <a:pt x="2043" y="3020"/>
                      <a:pt x="2048" y="3013"/>
                      <a:pt x="2051" y="2997"/>
                    </a:cubicBezTo>
                    <a:cubicBezTo>
                      <a:pt x="2050" y="2986"/>
                      <a:pt x="2050" y="2984"/>
                      <a:pt x="2046" y="298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9" name="Google Shape;12429;p1231"/>
              <p:cNvSpPr/>
              <p:nvPr/>
            </p:nvSpPr>
            <p:spPr>
              <a:xfrm>
                <a:off x="2685995" y="3248224"/>
                <a:ext cx="182283" cy="148991"/>
              </a:xfrm>
              <a:custGeom>
                <a:rect b="b" l="l" r="r" t="t"/>
                <a:pathLst>
                  <a:path extrusionOk="0" h="1450" w="1774">
                    <a:moveTo>
                      <a:pt x="734" y="0"/>
                    </a:moveTo>
                    <a:cubicBezTo>
                      <a:pt x="732" y="0"/>
                      <a:pt x="732" y="3"/>
                      <a:pt x="735" y="13"/>
                    </a:cubicBezTo>
                    <a:lnTo>
                      <a:pt x="741" y="13"/>
                    </a:lnTo>
                    <a:cubicBezTo>
                      <a:pt x="741" y="1"/>
                      <a:pt x="741" y="1"/>
                      <a:pt x="737" y="1"/>
                    </a:cubicBezTo>
                    <a:cubicBezTo>
                      <a:pt x="736" y="0"/>
                      <a:pt x="735" y="0"/>
                      <a:pt x="734" y="0"/>
                    </a:cubicBezTo>
                    <a:close/>
                    <a:moveTo>
                      <a:pt x="102" y="74"/>
                    </a:moveTo>
                    <a:lnTo>
                      <a:pt x="106" y="87"/>
                    </a:lnTo>
                    <a:lnTo>
                      <a:pt x="109" y="87"/>
                    </a:lnTo>
                    <a:cubicBezTo>
                      <a:pt x="109" y="74"/>
                      <a:pt x="109" y="74"/>
                      <a:pt x="106" y="74"/>
                    </a:cubicBezTo>
                    <a:close/>
                    <a:moveTo>
                      <a:pt x="1167" y="79"/>
                    </a:moveTo>
                    <a:cubicBezTo>
                      <a:pt x="1167" y="93"/>
                      <a:pt x="1167" y="106"/>
                      <a:pt x="1164" y="106"/>
                    </a:cubicBezTo>
                    <a:lnTo>
                      <a:pt x="1160" y="106"/>
                    </a:lnTo>
                    <a:cubicBezTo>
                      <a:pt x="1161" y="97"/>
                      <a:pt x="1161" y="88"/>
                      <a:pt x="1164" y="79"/>
                    </a:cubicBezTo>
                    <a:close/>
                    <a:moveTo>
                      <a:pt x="741" y="106"/>
                    </a:moveTo>
                    <a:cubicBezTo>
                      <a:pt x="741" y="111"/>
                      <a:pt x="740" y="112"/>
                      <a:pt x="740" y="112"/>
                    </a:cubicBezTo>
                    <a:cubicBezTo>
                      <a:pt x="740" y="112"/>
                      <a:pt x="739" y="106"/>
                      <a:pt x="741" y="106"/>
                    </a:cubicBezTo>
                    <a:close/>
                    <a:moveTo>
                      <a:pt x="679" y="90"/>
                    </a:moveTo>
                    <a:cubicBezTo>
                      <a:pt x="679" y="99"/>
                      <a:pt x="680" y="108"/>
                      <a:pt x="681" y="117"/>
                    </a:cubicBezTo>
                    <a:cubicBezTo>
                      <a:pt x="685" y="117"/>
                      <a:pt x="685" y="105"/>
                      <a:pt x="685" y="105"/>
                    </a:cubicBezTo>
                    <a:cubicBezTo>
                      <a:pt x="685" y="105"/>
                      <a:pt x="685" y="91"/>
                      <a:pt x="681" y="91"/>
                    </a:cubicBezTo>
                    <a:lnTo>
                      <a:pt x="679" y="90"/>
                    </a:lnTo>
                    <a:close/>
                    <a:moveTo>
                      <a:pt x="648" y="130"/>
                    </a:moveTo>
                    <a:cubicBezTo>
                      <a:pt x="650" y="130"/>
                      <a:pt x="650" y="130"/>
                      <a:pt x="650" y="143"/>
                    </a:cubicBezTo>
                    <a:lnTo>
                      <a:pt x="648" y="143"/>
                    </a:lnTo>
                    <a:lnTo>
                      <a:pt x="644" y="130"/>
                    </a:lnTo>
                    <a:close/>
                    <a:moveTo>
                      <a:pt x="427" y="123"/>
                    </a:moveTo>
                    <a:lnTo>
                      <a:pt x="427" y="136"/>
                    </a:lnTo>
                    <a:lnTo>
                      <a:pt x="423" y="150"/>
                    </a:lnTo>
                    <a:lnTo>
                      <a:pt x="420" y="136"/>
                    </a:lnTo>
                    <a:cubicBezTo>
                      <a:pt x="420" y="123"/>
                      <a:pt x="423" y="123"/>
                      <a:pt x="427" y="123"/>
                    </a:cubicBezTo>
                    <a:close/>
                    <a:moveTo>
                      <a:pt x="512" y="104"/>
                    </a:moveTo>
                    <a:cubicBezTo>
                      <a:pt x="513" y="104"/>
                      <a:pt x="512" y="110"/>
                      <a:pt x="511" y="125"/>
                    </a:cubicBezTo>
                    <a:cubicBezTo>
                      <a:pt x="507" y="139"/>
                      <a:pt x="504" y="152"/>
                      <a:pt x="504" y="152"/>
                    </a:cubicBezTo>
                    <a:cubicBezTo>
                      <a:pt x="501" y="152"/>
                      <a:pt x="504" y="139"/>
                      <a:pt x="507" y="112"/>
                    </a:cubicBezTo>
                    <a:cubicBezTo>
                      <a:pt x="510" y="107"/>
                      <a:pt x="511" y="104"/>
                      <a:pt x="512" y="104"/>
                    </a:cubicBezTo>
                    <a:close/>
                    <a:moveTo>
                      <a:pt x="622" y="124"/>
                    </a:moveTo>
                    <a:cubicBezTo>
                      <a:pt x="624" y="124"/>
                      <a:pt x="624" y="136"/>
                      <a:pt x="622" y="155"/>
                    </a:cubicBezTo>
                    <a:lnTo>
                      <a:pt x="616" y="155"/>
                    </a:lnTo>
                    <a:cubicBezTo>
                      <a:pt x="616" y="142"/>
                      <a:pt x="616" y="129"/>
                      <a:pt x="620" y="129"/>
                    </a:cubicBezTo>
                    <a:cubicBezTo>
                      <a:pt x="620" y="125"/>
                      <a:pt x="621" y="124"/>
                      <a:pt x="622" y="124"/>
                    </a:cubicBezTo>
                    <a:close/>
                    <a:moveTo>
                      <a:pt x="60" y="138"/>
                    </a:moveTo>
                    <a:cubicBezTo>
                      <a:pt x="61" y="138"/>
                      <a:pt x="61" y="138"/>
                      <a:pt x="62" y="139"/>
                    </a:cubicBezTo>
                    <a:cubicBezTo>
                      <a:pt x="65" y="139"/>
                      <a:pt x="65" y="139"/>
                      <a:pt x="65" y="151"/>
                    </a:cubicBezTo>
                    <a:cubicBezTo>
                      <a:pt x="65" y="151"/>
                      <a:pt x="62" y="164"/>
                      <a:pt x="59" y="164"/>
                    </a:cubicBezTo>
                    <a:lnTo>
                      <a:pt x="56" y="151"/>
                    </a:lnTo>
                    <a:cubicBezTo>
                      <a:pt x="56" y="140"/>
                      <a:pt x="58" y="138"/>
                      <a:pt x="60" y="138"/>
                    </a:cubicBezTo>
                    <a:close/>
                    <a:moveTo>
                      <a:pt x="810" y="140"/>
                    </a:moveTo>
                    <a:cubicBezTo>
                      <a:pt x="812" y="140"/>
                      <a:pt x="813" y="146"/>
                      <a:pt x="815" y="161"/>
                    </a:cubicBezTo>
                    <a:cubicBezTo>
                      <a:pt x="815" y="175"/>
                      <a:pt x="815" y="175"/>
                      <a:pt x="812" y="175"/>
                    </a:cubicBezTo>
                    <a:cubicBezTo>
                      <a:pt x="810" y="166"/>
                      <a:pt x="809" y="157"/>
                      <a:pt x="809" y="148"/>
                    </a:cubicBezTo>
                    <a:cubicBezTo>
                      <a:pt x="809" y="143"/>
                      <a:pt x="810" y="140"/>
                      <a:pt x="810" y="140"/>
                    </a:cubicBezTo>
                    <a:close/>
                    <a:moveTo>
                      <a:pt x="837" y="149"/>
                    </a:moveTo>
                    <a:cubicBezTo>
                      <a:pt x="837" y="162"/>
                      <a:pt x="837" y="176"/>
                      <a:pt x="834" y="176"/>
                    </a:cubicBezTo>
                    <a:lnTo>
                      <a:pt x="830" y="162"/>
                    </a:lnTo>
                    <a:lnTo>
                      <a:pt x="834" y="149"/>
                    </a:lnTo>
                    <a:close/>
                    <a:moveTo>
                      <a:pt x="1207" y="160"/>
                    </a:moveTo>
                    <a:cubicBezTo>
                      <a:pt x="1207" y="173"/>
                      <a:pt x="1207" y="187"/>
                      <a:pt x="1204" y="187"/>
                    </a:cubicBezTo>
                    <a:lnTo>
                      <a:pt x="1201" y="173"/>
                    </a:lnTo>
                    <a:lnTo>
                      <a:pt x="1204" y="160"/>
                    </a:lnTo>
                    <a:close/>
                    <a:moveTo>
                      <a:pt x="756" y="173"/>
                    </a:moveTo>
                    <a:cubicBezTo>
                      <a:pt x="757" y="173"/>
                      <a:pt x="758" y="173"/>
                      <a:pt x="760" y="173"/>
                    </a:cubicBezTo>
                    <a:cubicBezTo>
                      <a:pt x="762" y="173"/>
                      <a:pt x="762" y="187"/>
                      <a:pt x="762" y="187"/>
                    </a:cubicBezTo>
                    <a:cubicBezTo>
                      <a:pt x="762" y="191"/>
                      <a:pt x="762" y="192"/>
                      <a:pt x="761" y="192"/>
                    </a:cubicBezTo>
                    <a:cubicBezTo>
                      <a:pt x="760" y="192"/>
                      <a:pt x="759" y="186"/>
                      <a:pt x="756" y="186"/>
                    </a:cubicBezTo>
                    <a:cubicBezTo>
                      <a:pt x="754" y="175"/>
                      <a:pt x="753" y="173"/>
                      <a:pt x="756" y="173"/>
                    </a:cubicBezTo>
                    <a:close/>
                    <a:moveTo>
                      <a:pt x="94" y="139"/>
                    </a:moveTo>
                    <a:cubicBezTo>
                      <a:pt x="95" y="139"/>
                      <a:pt x="96" y="140"/>
                      <a:pt x="97" y="140"/>
                    </a:cubicBezTo>
                    <a:cubicBezTo>
                      <a:pt x="99" y="140"/>
                      <a:pt x="102" y="140"/>
                      <a:pt x="102" y="152"/>
                    </a:cubicBezTo>
                    <a:lnTo>
                      <a:pt x="99" y="152"/>
                    </a:lnTo>
                    <a:cubicBezTo>
                      <a:pt x="99" y="148"/>
                      <a:pt x="99" y="147"/>
                      <a:pt x="99" y="147"/>
                    </a:cubicBezTo>
                    <a:lnTo>
                      <a:pt x="99" y="147"/>
                    </a:lnTo>
                    <a:cubicBezTo>
                      <a:pt x="98" y="147"/>
                      <a:pt x="97" y="156"/>
                      <a:pt x="99" y="166"/>
                    </a:cubicBezTo>
                    <a:lnTo>
                      <a:pt x="99" y="192"/>
                    </a:lnTo>
                    <a:cubicBezTo>
                      <a:pt x="97" y="192"/>
                      <a:pt x="93" y="179"/>
                      <a:pt x="93" y="166"/>
                    </a:cubicBezTo>
                    <a:cubicBezTo>
                      <a:pt x="91" y="143"/>
                      <a:pt x="90" y="139"/>
                      <a:pt x="94" y="139"/>
                    </a:cubicBezTo>
                    <a:close/>
                    <a:moveTo>
                      <a:pt x="535" y="166"/>
                    </a:moveTo>
                    <a:cubicBezTo>
                      <a:pt x="535" y="179"/>
                      <a:pt x="535" y="192"/>
                      <a:pt x="532" y="192"/>
                    </a:cubicBezTo>
                    <a:lnTo>
                      <a:pt x="529" y="192"/>
                    </a:lnTo>
                    <a:cubicBezTo>
                      <a:pt x="529" y="183"/>
                      <a:pt x="530" y="175"/>
                      <a:pt x="532" y="166"/>
                    </a:cubicBezTo>
                    <a:close/>
                    <a:moveTo>
                      <a:pt x="700" y="171"/>
                    </a:moveTo>
                    <a:cubicBezTo>
                      <a:pt x="704" y="171"/>
                      <a:pt x="706" y="171"/>
                      <a:pt x="706" y="185"/>
                    </a:cubicBezTo>
                    <a:cubicBezTo>
                      <a:pt x="706" y="185"/>
                      <a:pt x="706" y="198"/>
                      <a:pt x="704" y="198"/>
                    </a:cubicBezTo>
                    <a:cubicBezTo>
                      <a:pt x="700" y="198"/>
                      <a:pt x="697" y="185"/>
                      <a:pt x="697" y="185"/>
                    </a:cubicBezTo>
                    <a:cubicBezTo>
                      <a:pt x="697" y="171"/>
                      <a:pt x="700" y="171"/>
                      <a:pt x="700" y="171"/>
                    </a:cubicBezTo>
                    <a:close/>
                    <a:moveTo>
                      <a:pt x="442" y="144"/>
                    </a:moveTo>
                    <a:cubicBezTo>
                      <a:pt x="442" y="144"/>
                      <a:pt x="442" y="151"/>
                      <a:pt x="442" y="163"/>
                    </a:cubicBezTo>
                    <a:cubicBezTo>
                      <a:pt x="442" y="177"/>
                      <a:pt x="441" y="190"/>
                      <a:pt x="436" y="203"/>
                    </a:cubicBezTo>
                    <a:lnTo>
                      <a:pt x="429" y="203"/>
                    </a:lnTo>
                    <a:lnTo>
                      <a:pt x="436" y="176"/>
                    </a:lnTo>
                    <a:cubicBezTo>
                      <a:pt x="439" y="154"/>
                      <a:pt x="441" y="144"/>
                      <a:pt x="442" y="144"/>
                    </a:cubicBezTo>
                    <a:close/>
                    <a:moveTo>
                      <a:pt x="1039" y="181"/>
                    </a:moveTo>
                    <a:cubicBezTo>
                      <a:pt x="1039" y="195"/>
                      <a:pt x="1039" y="208"/>
                      <a:pt x="1036" y="208"/>
                    </a:cubicBezTo>
                    <a:lnTo>
                      <a:pt x="1033" y="195"/>
                    </a:lnTo>
                    <a:lnTo>
                      <a:pt x="1036" y="181"/>
                    </a:lnTo>
                    <a:close/>
                    <a:moveTo>
                      <a:pt x="1471" y="180"/>
                    </a:moveTo>
                    <a:cubicBezTo>
                      <a:pt x="1471" y="180"/>
                      <a:pt x="1472" y="180"/>
                      <a:pt x="1472" y="181"/>
                    </a:cubicBezTo>
                    <a:cubicBezTo>
                      <a:pt x="1473" y="189"/>
                      <a:pt x="1473" y="189"/>
                      <a:pt x="1461" y="201"/>
                    </a:cubicBezTo>
                    <a:cubicBezTo>
                      <a:pt x="1456" y="207"/>
                      <a:pt x="1453" y="208"/>
                      <a:pt x="1451" y="208"/>
                    </a:cubicBezTo>
                    <a:cubicBezTo>
                      <a:pt x="1449" y="208"/>
                      <a:pt x="1449" y="205"/>
                      <a:pt x="1449" y="203"/>
                    </a:cubicBezTo>
                    <a:cubicBezTo>
                      <a:pt x="1458" y="189"/>
                      <a:pt x="1467" y="180"/>
                      <a:pt x="1471" y="180"/>
                    </a:cubicBezTo>
                    <a:close/>
                    <a:moveTo>
                      <a:pt x="277" y="185"/>
                    </a:moveTo>
                    <a:cubicBezTo>
                      <a:pt x="280" y="185"/>
                      <a:pt x="280" y="198"/>
                      <a:pt x="274" y="210"/>
                    </a:cubicBezTo>
                    <a:lnTo>
                      <a:pt x="267" y="210"/>
                    </a:lnTo>
                    <a:cubicBezTo>
                      <a:pt x="267" y="197"/>
                      <a:pt x="274" y="185"/>
                      <a:pt x="277" y="185"/>
                    </a:cubicBezTo>
                    <a:close/>
                    <a:moveTo>
                      <a:pt x="1111" y="171"/>
                    </a:moveTo>
                    <a:cubicBezTo>
                      <a:pt x="1114" y="171"/>
                      <a:pt x="1114" y="171"/>
                      <a:pt x="1114" y="183"/>
                    </a:cubicBezTo>
                    <a:cubicBezTo>
                      <a:pt x="1114" y="192"/>
                      <a:pt x="1113" y="201"/>
                      <a:pt x="1111" y="210"/>
                    </a:cubicBezTo>
                    <a:cubicBezTo>
                      <a:pt x="1108" y="210"/>
                      <a:pt x="1111" y="183"/>
                      <a:pt x="1111" y="171"/>
                    </a:cubicBezTo>
                    <a:close/>
                    <a:moveTo>
                      <a:pt x="597" y="208"/>
                    </a:moveTo>
                    <a:cubicBezTo>
                      <a:pt x="597" y="208"/>
                      <a:pt x="597" y="208"/>
                      <a:pt x="597" y="208"/>
                    </a:cubicBezTo>
                    <a:lnTo>
                      <a:pt x="597" y="220"/>
                    </a:lnTo>
                    <a:cubicBezTo>
                      <a:pt x="596" y="220"/>
                      <a:pt x="594" y="226"/>
                      <a:pt x="592" y="226"/>
                    </a:cubicBezTo>
                    <a:cubicBezTo>
                      <a:pt x="592" y="226"/>
                      <a:pt x="591" y="225"/>
                      <a:pt x="591" y="220"/>
                    </a:cubicBezTo>
                    <a:cubicBezTo>
                      <a:pt x="588" y="220"/>
                      <a:pt x="593" y="208"/>
                      <a:pt x="597" y="208"/>
                    </a:cubicBezTo>
                    <a:close/>
                    <a:moveTo>
                      <a:pt x="291" y="206"/>
                    </a:moveTo>
                    <a:cubicBezTo>
                      <a:pt x="288" y="206"/>
                      <a:pt x="286" y="215"/>
                      <a:pt x="286" y="225"/>
                    </a:cubicBezTo>
                    <a:cubicBezTo>
                      <a:pt x="286" y="237"/>
                      <a:pt x="290" y="237"/>
                      <a:pt x="295" y="238"/>
                    </a:cubicBezTo>
                    <a:cubicBezTo>
                      <a:pt x="299" y="238"/>
                      <a:pt x="302" y="225"/>
                      <a:pt x="302" y="225"/>
                    </a:cubicBezTo>
                    <a:cubicBezTo>
                      <a:pt x="302" y="212"/>
                      <a:pt x="299" y="212"/>
                      <a:pt x="295" y="212"/>
                    </a:cubicBezTo>
                    <a:cubicBezTo>
                      <a:pt x="294" y="208"/>
                      <a:pt x="292" y="206"/>
                      <a:pt x="291" y="206"/>
                    </a:cubicBezTo>
                    <a:close/>
                    <a:moveTo>
                      <a:pt x="1506" y="341"/>
                    </a:moveTo>
                    <a:lnTo>
                      <a:pt x="1506" y="345"/>
                    </a:lnTo>
                    <a:cubicBezTo>
                      <a:pt x="1496" y="349"/>
                      <a:pt x="1486" y="353"/>
                      <a:pt x="1483" y="353"/>
                    </a:cubicBezTo>
                    <a:cubicBezTo>
                      <a:pt x="1482" y="353"/>
                      <a:pt x="1481" y="352"/>
                      <a:pt x="1481" y="352"/>
                    </a:cubicBezTo>
                    <a:lnTo>
                      <a:pt x="1480" y="347"/>
                    </a:lnTo>
                    <a:cubicBezTo>
                      <a:pt x="1488" y="344"/>
                      <a:pt x="1497" y="342"/>
                      <a:pt x="1506" y="341"/>
                    </a:cubicBezTo>
                    <a:close/>
                    <a:moveTo>
                      <a:pt x="53" y="336"/>
                    </a:moveTo>
                    <a:cubicBezTo>
                      <a:pt x="51" y="345"/>
                      <a:pt x="50" y="354"/>
                      <a:pt x="50" y="363"/>
                    </a:cubicBezTo>
                    <a:lnTo>
                      <a:pt x="53" y="363"/>
                    </a:lnTo>
                    <a:cubicBezTo>
                      <a:pt x="56" y="363"/>
                      <a:pt x="56" y="349"/>
                      <a:pt x="56" y="336"/>
                    </a:cubicBezTo>
                    <a:close/>
                    <a:moveTo>
                      <a:pt x="741" y="437"/>
                    </a:moveTo>
                    <a:cubicBezTo>
                      <a:pt x="738" y="446"/>
                      <a:pt x="737" y="455"/>
                      <a:pt x="737" y="464"/>
                    </a:cubicBezTo>
                    <a:cubicBezTo>
                      <a:pt x="737" y="469"/>
                      <a:pt x="738" y="472"/>
                      <a:pt x="739" y="472"/>
                    </a:cubicBezTo>
                    <a:cubicBezTo>
                      <a:pt x="740" y="472"/>
                      <a:pt x="742" y="466"/>
                      <a:pt x="743" y="450"/>
                    </a:cubicBezTo>
                    <a:cubicBezTo>
                      <a:pt x="743" y="437"/>
                      <a:pt x="743" y="437"/>
                      <a:pt x="741" y="437"/>
                    </a:cubicBezTo>
                    <a:close/>
                    <a:moveTo>
                      <a:pt x="1613" y="607"/>
                    </a:moveTo>
                    <a:cubicBezTo>
                      <a:pt x="1619" y="607"/>
                      <a:pt x="1619" y="609"/>
                      <a:pt x="1619" y="609"/>
                    </a:cubicBezTo>
                    <a:cubicBezTo>
                      <a:pt x="1620" y="612"/>
                      <a:pt x="1620" y="612"/>
                      <a:pt x="1607" y="613"/>
                    </a:cubicBezTo>
                    <a:cubicBezTo>
                      <a:pt x="1607" y="613"/>
                      <a:pt x="1601" y="614"/>
                      <a:pt x="1597" y="614"/>
                    </a:cubicBezTo>
                    <a:cubicBezTo>
                      <a:pt x="1595" y="614"/>
                      <a:pt x="1593" y="614"/>
                      <a:pt x="1593" y="613"/>
                    </a:cubicBezTo>
                    <a:lnTo>
                      <a:pt x="1606" y="608"/>
                    </a:lnTo>
                    <a:cubicBezTo>
                      <a:pt x="1609" y="607"/>
                      <a:pt x="1611" y="607"/>
                      <a:pt x="1613" y="607"/>
                    </a:cubicBezTo>
                    <a:close/>
                    <a:moveTo>
                      <a:pt x="1624" y="642"/>
                    </a:moveTo>
                    <a:lnTo>
                      <a:pt x="1637" y="643"/>
                    </a:lnTo>
                    <a:lnTo>
                      <a:pt x="1637" y="647"/>
                    </a:lnTo>
                    <a:cubicBezTo>
                      <a:pt x="1629" y="648"/>
                      <a:pt x="1621" y="650"/>
                      <a:pt x="1616" y="650"/>
                    </a:cubicBezTo>
                    <a:cubicBezTo>
                      <a:pt x="1613" y="650"/>
                      <a:pt x="1611" y="649"/>
                      <a:pt x="1611" y="648"/>
                    </a:cubicBezTo>
                    <a:lnTo>
                      <a:pt x="1624" y="642"/>
                    </a:lnTo>
                    <a:close/>
                    <a:moveTo>
                      <a:pt x="1540" y="679"/>
                    </a:moveTo>
                    <a:cubicBezTo>
                      <a:pt x="1542" y="679"/>
                      <a:pt x="1544" y="679"/>
                      <a:pt x="1548" y="679"/>
                    </a:cubicBezTo>
                    <a:cubicBezTo>
                      <a:pt x="1562" y="680"/>
                      <a:pt x="1562" y="684"/>
                      <a:pt x="1548" y="686"/>
                    </a:cubicBezTo>
                    <a:cubicBezTo>
                      <a:pt x="1543" y="686"/>
                      <a:pt x="1540" y="687"/>
                      <a:pt x="1538" y="687"/>
                    </a:cubicBezTo>
                    <a:cubicBezTo>
                      <a:pt x="1536" y="687"/>
                      <a:pt x="1536" y="686"/>
                      <a:pt x="1535" y="685"/>
                    </a:cubicBezTo>
                    <a:cubicBezTo>
                      <a:pt x="1535" y="680"/>
                      <a:pt x="1535" y="679"/>
                      <a:pt x="1540" y="679"/>
                    </a:cubicBezTo>
                    <a:close/>
                    <a:moveTo>
                      <a:pt x="1492" y="704"/>
                    </a:moveTo>
                    <a:cubicBezTo>
                      <a:pt x="1489" y="704"/>
                      <a:pt x="1487" y="705"/>
                      <a:pt x="1484" y="705"/>
                    </a:cubicBezTo>
                    <a:cubicBezTo>
                      <a:pt x="1483" y="705"/>
                      <a:pt x="1482" y="706"/>
                      <a:pt x="1482" y="706"/>
                    </a:cubicBezTo>
                    <a:lnTo>
                      <a:pt x="1482" y="706"/>
                    </a:lnTo>
                    <a:cubicBezTo>
                      <a:pt x="1484" y="706"/>
                      <a:pt x="1487" y="705"/>
                      <a:pt x="1492" y="704"/>
                    </a:cubicBezTo>
                    <a:close/>
                    <a:moveTo>
                      <a:pt x="1482" y="706"/>
                    </a:moveTo>
                    <a:cubicBezTo>
                      <a:pt x="1478" y="707"/>
                      <a:pt x="1476" y="708"/>
                      <a:pt x="1476" y="708"/>
                    </a:cubicBezTo>
                    <a:cubicBezTo>
                      <a:pt x="1477" y="708"/>
                      <a:pt x="1479" y="707"/>
                      <a:pt x="1482" y="706"/>
                    </a:cubicBezTo>
                    <a:close/>
                    <a:moveTo>
                      <a:pt x="1551" y="701"/>
                    </a:moveTo>
                    <a:lnTo>
                      <a:pt x="1551" y="704"/>
                    </a:lnTo>
                    <a:cubicBezTo>
                      <a:pt x="1552" y="707"/>
                      <a:pt x="1552" y="707"/>
                      <a:pt x="1538" y="710"/>
                    </a:cubicBezTo>
                    <a:lnTo>
                      <a:pt x="1538" y="706"/>
                    </a:lnTo>
                    <a:lnTo>
                      <a:pt x="1551" y="701"/>
                    </a:lnTo>
                    <a:close/>
                    <a:moveTo>
                      <a:pt x="1528" y="730"/>
                    </a:moveTo>
                    <a:cubicBezTo>
                      <a:pt x="1528" y="731"/>
                      <a:pt x="1530" y="732"/>
                      <a:pt x="1532" y="732"/>
                    </a:cubicBezTo>
                    <a:cubicBezTo>
                      <a:pt x="1535" y="732"/>
                      <a:pt x="1536" y="730"/>
                      <a:pt x="1528" y="730"/>
                    </a:cubicBezTo>
                    <a:close/>
                    <a:moveTo>
                      <a:pt x="1554" y="732"/>
                    </a:moveTo>
                    <a:lnTo>
                      <a:pt x="1555" y="735"/>
                    </a:lnTo>
                    <a:cubicBezTo>
                      <a:pt x="1555" y="738"/>
                      <a:pt x="1555" y="738"/>
                      <a:pt x="1542" y="740"/>
                    </a:cubicBezTo>
                    <a:lnTo>
                      <a:pt x="1542" y="737"/>
                    </a:lnTo>
                    <a:lnTo>
                      <a:pt x="1554" y="732"/>
                    </a:lnTo>
                    <a:close/>
                    <a:moveTo>
                      <a:pt x="1584" y="759"/>
                    </a:moveTo>
                    <a:lnTo>
                      <a:pt x="1584" y="762"/>
                    </a:lnTo>
                    <a:cubicBezTo>
                      <a:pt x="1585" y="765"/>
                      <a:pt x="1572" y="767"/>
                      <a:pt x="1572" y="767"/>
                    </a:cubicBezTo>
                    <a:cubicBezTo>
                      <a:pt x="1572" y="767"/>
                      <a:pt x="1568" y="768"/>
                      <a:pt x="1564" y="768"/>
                    </a:cubicBezTo>
                    <a:cubicBezTo>
                      <a:pt x="1561" y="768"/>
                      <a:pt x="1558" y="767"/>
                      <a:pt x="1558" y="766"/>
                    </a:cubicBezTo>
                    <a:cubicBezTo>
                      <a:pt x="1567" y="762"/>
                      <a:pt x="1575" y="760"/>
                      <a:pt x="1584" y="759"/>
                    </a:cubicBezTo>
                    <a:close/>
                    <a:moveTo>
                      <a:pt x="1587" y="885"/>
                    </a:moveTo>
                    <a:cubicBezTo>
                      <a:pt x="1600" y="886"/>
                      <a:pt x="1613" y="887"/>
                      <a:pt x="1600" y="888"/>
                    </a:cubicBezTo>
                    <a:cubicBezTo>
                      <a:pt x="1595" y="889"/>
                      <a:pt x="1590" y="890"/>
                      <a:pt x="1585" y="890"/>
                    </a:cubicBezTo>
                    <a:cubicBezTo>
                      <a:pt x="1581" y="890"/>
                      <a:pt x="1578" y="890"/>
                      <a:pt x="1574" y="889"/>
                    </a:cubicBezTo>
                    <a:cubicBezTo>
                      <a:pt x="1574" y="889"/>
                      <a:pt x="1561" y="888"/>
                      <a:pt x="1573" y="886"/>
                    </a:cubicBezTo>
                    <a:lnTo>
                      <a:pt x="1573" y="886"/>
                    </a:lnTo>
                    <a:lnTo>
                      <a:pt x="1573" y="887"/>
                    </a:lnTo>
                    <a:lnTo>
                      <a:pt x="1587" y="885"/>
                    </a:lnTo>
                    <a:close/>
                    <a:moveTo>
                      <a:pt x="1651" y="981"/>
                    </a:moveTo>
                    <a:cubicBezTo>
                      <a:pt x="1656" y="981"/>
                      <a:pt x="1661" y="981"/>
                      <a:pt x="1665" y="982"/>
                    </a:cubicBezTo>
                    <a:cubicBezTo>
                      <a:pt x="1665" y="986"/>
                      <a:pt x="1665" y="986"/>
                      <a:pt x="1653" y="988"/>
                    </a:cubicBezTo>
                    <a:cubicBezTo>
                      <a:pt x="1648" y="989"/>
                      <a:pt x="1643" y="989"/>
                      <a:pt x="1639" y="989"/>
                    </a:cubicBezTo>
                    <a:cubicBezTo>
                      <a:pt x="1631" y="989"/>
                      <a:pt x="1626" y="988"/>
                      <a:pt x="1626" y="986"/>
                    </a:cubicBezTo>
                    <a:cubicBezTo>
                      <a:pt x="1625" y="983"/>
                      <a:pt x="1638" y="981"/>
                      <a:pt x="1651" y="981"/>
                    </a:cubicBezTo>
                    <a:close/>
                    <a:moveTo>
                      <a:pt x="1726" y="1411"/>
                    </a:moveTo>
                    <a:cubicBezTo>
                      <a:pt x="1729" y="1411"/>
                      <a:pt x="1731" y="1412"/>
                      <a:pt x="1731" y="1413"/>
                    </a:cubicBezTo>
                    <a:cubicBezTo>
                      <a:pt x="1753" y="1415"/>
                      <a:pt x="1740" y="1418"/>
                      <a:pt x="1720" y="1418"/>
                    </a:cubicBezTo>
                    <a:cubicBezTo>
                      <a:pt x="1716" y="1418"/>
                      <a:pt x="1711" y="1418"/>
                      <a:pt x="1705" y="1417"/>
                    </a:cubicBezTo>
                    <a:cubicBezTo>
                      <a:pt x="1678" y="1417"/>
                      <a:pt x="1678" y="1417"/>
                      <a:pt x="1704" y="1414"/>
                    </a:cubicBezTo>
                    <a:cubicBezTo>
                      <a:pt x="1713" y="1413"/>
                      <a:pt x="1721" y="1411"/>
                      <a:pt x="1726" y="1411"/>
                    </a:cubicBezTo>
                    <a:close/>
                    <a:moveTo>
                      <a:pt x="791" y="33"/>
                    </a:moveTo>
                    <a:cubicBezTo>
                      <a:pt x="790" y="33"/>
                      <a:pt x="789" y="40"/>
                      <a:pt x="791" y="56"/>
                    </a:cubicBezTo>
                    <a:cubicBezTo>
                      <a:pt x="791" y="81"/>
                      <a:pt x="791" y="81"/>
                      <a:pt x="784" y="81"/>
                    </a:cubicBezTo>
                    <a:cubicBezTo>
                      <a:pt x="781" y="81"/>
                      <a:pt x="779" y="81"/>
                      <a:pt x="779" y="68"/>
                    </a:cubicBezTo>
                    <a:cubicBezTo>
                      <a:pt x="779" y="54"/>
                      <a:pt x="779" y="54"/>
                      <a:pt x="772" y="54"/>
                    </a:cubicBezTo>
                    <a:cubicBezTo>
                      <a:pt x="763" y="54"/>
                      <a:pt x="753" y="94"/>
                      <a:pt x="751" y="120"/>
                    </a:cubicBezTo>
                    <a:cubicBezTo>
                      <a:pt x="751" y="133"/>
                      <a:pt x="751" y="140"/>
                      <a:pt x="750" y="140"/>
                    </a:cubicBezTo>
                    <a:cubicBezTo>
                      <a:pt x="750" y="140"/>
                      <a:pt x="749" y="133"/>
                      <a:pt x="747" y="120"/>
                    </a:cubicBezTo>
                    <a:cubicBezTo>
                      <a:pt x="747" y="107"/>
                      <a:pt x="744" y="106"/>
                      <a:pt x="741" y="106"/>
                    </a:cubicBezTo>
                    <a:cubicBezTo>
                      <a:pt x="741" y="94"/>
                      <a:pt x="744" y="94"/>
                      <a:pt x="747" y="94"/>
                    </a:cubicBezTo>
                    <a:lnTo>
                      <a:pt x="747" y="80"/>
                    </a:lnTo>
                    <a:cubicBezTo>
                      <a:pt x="746" y="67"/>
                      <a:pt x="744" y="60"/>
                      <a:pt x="743" y="60"/>
                    </a:cubicBezTo>
                    <a:cubicBezTo>
                      <a:pt x="741" y="60"/>
                      <a:pt x="740" y="67"/>
                      <a:pt x="738" y="80"/>
                    </a:cubicBezTo>
                    <a:cubicBezTo>
                      <a:pt x="737" y="86"/>
                      <a:pt x="736" y="89"/>
                      <a:pt x="735" y="89"/>
                    </a:cubicBezTo>
                    <a:cubicBezTo>
                      <a:pt x="734" y="89"/>
                      <a:pt x="733" y="86"/>
                      <a:pt x="732" y="79"/>
                    </a:cubicBezTo>
                    <a:cubicBezTo>
                      <a:pt x="729" y="70"/>
                      <a:pt x="727" y="61"/>
                      <a:pt x="726" y="61"/>
                    </a:cubicBezTo>
                    <a:cubicBezTo>
                      <a:pt x="725" y="61"/>
                      <a:pt x="725" y="63"/>
                      <a:pt x="725" y="67"/>
                    </a:cubicBezTo>
                    <a:cubicBezTo>
                      <a:pt x="725" y="67"/>
                      <a:pt x="719" y="66"/>
                      <a:pt x="716" y="52"/>
                    </a:cubicBezTo>
                    <a:cubicBezTo>
                      <a:pt x="710" y="52"/>
                      <a:pt x="707" y="52"/>
                      <a:pt x="707" y="66"/>
                    </a:cubicBezTo>
                    <a:cubicBezTo>
                      <a:pt x="707" y="79"/>
                      <a:pt x="704" y="79"/>
                      <a:pt x="700" y="79"/>
                    </a:cubicBezTo>
                    <a:cubicBezTo>
                      <a:pt x="700" y="79"/>
                      <a:pt x="699" y="79"/>
                      <a:pt x="699" y="79"/>
                    </a:cubicBezTo>
                    <a:cubicBezTo>
                      <a:pt x="696" y="79"/>
                      <a:pt x="695" y="80"/>
                      <a:pt x="695" y="91"/>
                    </a:cubicBezTo>
                    <a:cubicBezTo>
                      <a:pt x="695" y="105"/>
                      <a:pt x="691" y="118"/>
                      <a:pt x="685" y="118"/>
                    </a:cubicBezTo>
                    <a:cubicBezTo>
                      <a:pt x="682" y="123"/>
                      <a:pt x="681" y="126"/>
                      <a:pt x="680" y="126"/>
                    </a:cubicBezTo>
                    <a:cubicBezTo>
                      <a:pt x="678" y="126"/>
                      <a:pt x="678" y="120"/>
                      <a:pt x="676" y="105"/>
                    </a:cubicBezTo>
                    <a:cubicBezTo>
                      <a:pt x="676" y="91"/>
                      <a:pt x="672" y="91"/>
                      <a:pt x="669" y="91"/>
                    </a:cubicBezTo>
                    <a:cubicBezTo>
                      <a:pt x="669" y="91"/>
                      <a:pt x="667" y="90"/>
                      <a:pt x="663" y="78"/>
                    </a:cubicBezTo>
                    <a:cubicBezTo>
                      <a:pt x="662" y="74"/>
                      <a:pt x="662" y="72"/>
                      <a:pt x="661" y="72"/>
                    </a:cubicBezTo>
                    <a:cubicBezTo>
                      <a:pt x="660" y="72"/>
                      <a:pt x="660" y="82"/>
                      <a:pt x="660" y="90"/>
                    </a:cubicBezTo>
                    <a:lnTo>
                      <a:pt x="660" y="117"/>
                    </a:lnTo>
                    <a:cubicBezTo>
                      <a:pt x="657" y="117"/>
                      <a:pt x="654" y="90"/>
                      <a:pt x="654" y="77"/>
                    </a:cubicBezTo>
                    <a:cubicBezTo>
                      <a:pt x="653" y="64"/>
                      <a:pt x="652" y="58"/>
                      <a:pt x="651" y="58"/>
                    </a:cubicBezTo>
                    <a:cubicBezTo>
                      <a:pt x="651" y="58"/>
                      <a:pt x="651" y="64"/>
                      <a:pt x="651" y="77"/>
                    </a:cubicBezTo>
                    <a:cubicBezTo>
                      <a:pt x="651" y="86"/>
                      <a:pt x="649" y="96"/>
                      <a:pt x="646" y="96"/>
                    </a:cubicBezTo>
                    <a:cubicBezTo>
                      <a:pt x="645" y="96"/>
                      <a:pt x="644" y="94"/>
                      <a:pt x="642" y="90"/>
                    </a:cubicBezTo>
                    <a:cubicBezTo>
                      <a:pt x="635" y="90"/>
                      <a:pt x="629" y="89"/>
                      <a:pt x="629" y="77"/>
                    </a:cubicBezTo>
                    <a:cubicBezTo>
                      <a:pt x="628" y="72"/>
                      <a:pt x="627" y="71"/>
                      <a:pt x="626" y="71"/>
                    </a:cubicBezTo>
                    <a:cubicBezTo>
                      <a:pt x="624" y="71"/>
                      <a:pt x="623" y="76"/>
                      <a:pt x="623" y="76"/>
                    </a:cubicBezTo>
                    <a:cubicBezTo>
                      <a:pt x="621" y="83"/>
                      <a:pt x="620" y="86"/>
                      <a:pt x="617" y="86"/>
                    </a:cubicBezTo>
                    <a:cubicBezTo>
                      <a:pt x="615" y="86"/>
                      <a:pt x="612" y="83"/>
                      <a:pt x="607" y="76"/>
                    </a:cubicBezTo>
                    <a:cubicBezTo>
                      <a:pt x="599" y="62"/>
                      <a:pt x="595" y="56"/>
                      <a:pt x="593" y="56"/>
                    </a:cubicBezTo>
                    <a:cubicBezTo>
                      <a:pt x="591" y="56"/>
                      <a:pt x="591" y="62"/>
                      <a:pt x="591" y="76"/>
                    </a:cubicBezTo>
                    <a:cubicBezTo>
                      <a:pt x="591" y="83"/>
                      <a:pt x="591" y="91"/>
                      <a:pt x="591" y="91"/>
                    </a:cubicBezTo>
                    <a:cubicBezTo>
                      <a:pt x="590" y="91"/>
                      <a:pt x="590" y="87"/>
                      <a:pt x="588" y="76"/>
                    </a:cubicBezTo>
                    <a:cubicBezTo>
                      <a:pt x="587" y="72"/>
                      <a:pt x="587" y="70"/>
                      <a:pt x="586" y="70"/>
                    </a:cubicBezTo>
                    <a:cubicBezTo>
                      <a:pt x="584" y="70"/>
                      <a:pt x="580" y="79"/>
                      <a:pt x="576" y="88"/>
                    </a:cubicBezTo>
                    <a:cubicBezTo>
                      <a:pt x="574" y="106"/>
                      <a:pt x="572" y="123"/>
                      <a:pt x="572" y="141"/>
                    </a:cubicBezTo>
                    <a:cubicBezTo>
                      <a:pt x="572" y="157"/>
                      <a:pt x="572" y="163"/>
                      <a:pt x="571" y="163"/>
                    </a:cubicBezTo>
                    <a:cubicBezTo>
                      <a:pt x="570" y="163"/>
                      <a:pt x="569" y="160"/>
                      <a:pt x="567" y="154"/>
                    </a:cubicBezTo>
                    <a:cubicBezTo>
                      <a:pt x="563" y="154"/>
                      <a:pt x="560" y="141"/>
                      <a:pt x="560" y="127"/>
                    </a:cubicBezTo>
                    <a:cubicBezTo>
                      <a:pt x="560" y="114"/>
                      <a:pt x="563" y="114"/>
                      <a:pt x="563" y="114"/>
                    </a:cubicBezTo>
                    <a:lnTo>
                      <a:pt x="567" y="114"/>
                    </a:lnTo>
                    <a:cubicBezTo>
                      <a:pt x="567" y="102"/>
                      <a:pt x="567" y="88"/>
                      <a:pt x="560" y="88"/>
                    </a:cubicBezTo>
                    <a:cubicBezTo>
                      <a:pt x="559" y="81"/>
                      <a:pt x="557" y="78"/>
                      <a:pt x="556" y="78"/>
                    </a:cubicBezTo>
                    <a:cubicBezTo>
                      <a:pt x="555" y="78"/>
                      <a:pt x="554" y="81"/>
                      <a:pt x="554" y="87"/>
                    </a:cubicBezTo>
                    <a:cubicBezTo>
                      <a:pt x="551" y="75"/>
                      <a:pt x="545" y="74"/>
                      <a:pt x="539" y="74"/>
                    </a:cubicBezTo>
                    <a:cubicBezTo>
                      <a:pt x="538" y="74"/>
                      <a:pt x="537" y="74"/>
                      <a:pt x="537" y="74"/>
                    </a:cubicBezTo>
                    <a:cubicBezTo>
                      <a:pt x="528" y="74"/>
                      <a:pt x="522" y="68"/>
                      <a:pt x="520" y="60"/>
                    </a:cubicBezTo>
                    <a:cubicBezTo>
                      <a:pt x="514" y="60"/>
                      <a:pt x="511" y="60"/>
                      <a:pt x="511" y="72"/>
                    </a:cubicBezTo>
                    <a:cubicBezTo>
                      <a:pt x="511" y="88"/>
                      <a:pt x="510" y="95"/>
                      <a:pt x="509" y="95"/>
                    </a:cubicBezTo>
                    <a:cubicBezTo>
                      <a:pt x="508" y="95"/>
                      <a:pt x="507" y="91"/>
                      <a:pt x="507" y="86"/>
                    </a:cubicBezTo>
                    <a:cubicBezTo>
                      <a:pt x="506" y="69"/>
                      <a:pt x="490" y="57"/>
                      <a:pt x="477" y="57"/>
                    </a:cubicBezTo>
                    <a:cubicBezTo>
                      <a:pt x="469" y="57"/>
                      <a:pt x="463" y="62"/>
                      <a:pt x="461" y="71"/>
                    </a:cubicBezTo>
                    <a:lnTo>
                      <a:pt x="455" y="71"/>
                    </a:lnTo>
                    <a:cubicBezTo>
                      <a:pt x="452" y="64"/>
                      <a:pt x="445" y="61"/>
                      <a:pt x="439" y="61"/>
                    </a:cubicBezTo>
                    <a:cubicBezTo>
                      <a:pt x="433" y="61"/>
                      <a:pt x="428" y="64"/>
                      <a:pt x="427" y="70"/>
                    </a:cubicBezTo>
                    <a:lnTo>
                      <a:pt x="418" y="70"/>
                    </a:lnTo>
                    <a:cubicBezTo>
                      <a:pt x="414" y="63"/>
                      <a:pt x="412" y="60"/>
                      <a:pt x="410" y="60"/>
                    </a:cubicBezTo>
                    <a:cubicBezTo>
                      <a:pt x="408" y="60"/>
                      <a:pt x="406" y="63"/>
                      <a:pt x="405" y="70"/>
                    </a:cubicBezTo>
                    <a:cubicBezTo>
                      <a:pt x="403" y="79"/>
                      <a:pt x="402" y="88"/>
                      <a:pt x="402" y="88"/>
                    </a:cubicBezTo>
                    <a:cubicBezTo>
                      <a:pt x="402" y="88"/>
                      <a:pt x="402" y="86"/>
                      <a:pt x="402" y="83"/>
                    </a:cubicBezTo>
                    <a:cubicBezTo>
                      <a:pt x="402" y="69"/>
                      <a:pt x="395" y="69"/>
                      <a:pt x="383" y="69"/>
                    </a:cubicBezTo>
                    <a:cubicBezTo>
                      <a:pt x="371" y="69"/>
                      <a:pt x="371" y="69"/>
                      <a:pt x="374" y="81"/>
                    </a:cubicBezTo>
                    <a:cubicBezTo>
                      <a:pt x="370" y="85"/>
                      <a:pt x="368" y="87"/>
                      <a:pt x="366" y="87"/>
                    </a:cubicBezTo>
                    <a:cubicBezTo>
                      <a:pt x="362" y="87"/>
                      <a:pt x="362" y="77"/>
                      <a:pt x="362" y="68"/>
                    </a:cubicBezTo>
                    <a:cubicBezTo>
                      <a:pt x="363" y="56"/>
                      <a:pt x="363" y="50"/>
                      <a:pt x="361" y="50"/>
                    </a:cubicBezTo>
                    <a:cubicBezTo>
                      <a:pt x="360" y="50"/>
                      <a:pt x="357" y="60"/>
                      <a:pt x="355" y="81"/>
                    </a:cubicBezTo>
                    <a:cubicBezTo>
                      <a:pt x="353" y="96"/>
                      <a:pt x="351" y="103"/>
                      <a:pt x="349" y="103"/>
                    </a:cubicBezTo>
                    <a:cubicBezTo>
                      <a:pt x="347" y="103"/>
                      <a:pt x="346" y="99"/>
                      <a:pt x="346" y="94"/>
                    </a:cubicBezTo>
                    <a:cubicBezTo>
                      <a:pt x="346" y="81"/>
                      <a:pt x="349" y="81"/>
                      <a:pt x="353" y="81"/>
                    </a:cubicBezTo>
                    <a:lnTo>
                      <a:pt x="353" y="54"/>
                    </a:lnTo>
                    <a:cubicBezTo>
                      <a:pt x="349" y="54"/>
                      <a:pt x="349" y="54"/>
                      <a:pt x="346" y="68"/>
                    </a:cubicBezTo>
                    <a:cubicBezTo>
                      <a:pt x="346" y="68"/>
                      <a:pt x="342" y="68"/>
                      <a:pt x="339" y="81"/>
                    </a:cubicBezTo>
                    <a:cubicBezTo>
                      <a:pt x="337" y="94"/>
                      <a:pt x="337" y="107"/>
                      <a:pt x="339" y="121"/>
                    </a:cubicBezTo>
                    <a:cubicBezTo>
                      <a:pt x="342" y="134"/>
                      <a:pt x="339" y="134"/>
                      <a:pt x="337" y="134"/>
                    </a:cubicBezTo>
                    <a:cubicBezTo>
                      <a:pt x="331" y="121"/>
                      <a:pt x="330" y="107"/>
                      <a:pt x="333" y="94"/>
                    </a:cubicBezTo>
                    <a:cubicBezTo>
                      <a:pt x="337" y="94"/>
                      <a:pt x="337" y="80"/>
                      <a:pt x="337" y="68"/>
                    </a:cubicBezTo>
                    <a:cubicBezTo>
                      <a:pt x="337" y="65"/>
                      <a:pt x="336" y="64"/>
                      <a:pt x="335" y="64"/>
                    </a:cubicBezTo>
                    <a:cubicBezTo>
                      <a:pt x="331" y="64"/>
                      <a:pt x="321" y="85"/>
                      <a:pt x="318" y="107"/>
                    </a:cubicBezTo>
                    <a:lnTo>
                      <a:pt x="318" y="94"/>
                    </a:lnTo>
                    <a:cubicBezTo>
                      <a:pt x="318" y="80"/>
                      <a:pt x="311" y="80"/>
                      <a:pt x="305" y="80"/>
                    </a:cubicBezTo>
                    <a:cubicBezTo>
                      <a:pt x="304" y="80"/>
                      <a:pt x="303" y="80"/>
                      <a:pt x="302" y="80"/>
                    </a:cubicBezTo>
                    <a:cubicBezTo>
                      <a:pt x="298" y="80"/>
                      <a:pt x="296" y="82"/>
                      <a:pt x="296" y="93"/>
                    </a:cubicBezTo>
                    <a:cubicBezTo>
                      <a:pt x="296" y="106"/>
                      <a:pt x="296" y="120"/>
                      <a:pt x="293" y="120"/>
                    </a:cubicBezTo>
                    <a:cubicBezTo>
                      <a:pt x="296" y="120"/>
                      <a:pt x="296" y="133"/>
                      <a:pt x="296" y="145"/>
                    </a:cubicBezTo>
                    <a:cubicBezTo>
                      <a:pt x="292" y="137"/>
                      <a:pt x="289" y="129"/>
                      <a:pt x="286" y="120"/>
                    </a:cubicBezTo>
                    <a:cubicBezTo>
                      <a:pt x="281" y="93"/>
                      <a:pt x="274" y="79"/>
                      <a:pt x="262" y="78"/>
                    </a:cubicBezTo>
                    <a:cubicBezTo>
                      <a:pt x="261" y="78"/>
                      <a:pt x="259" y="78"/>
                      <a:pt x="258" y="78"/>
                    </a:cubicBezTo>
                    <a:cubicBezTo>
                      <a:pt x="251" y="78"/>
                      <a:pt x="245" y="72"/>
                      <a:pt x="243" y="65"/>
                    </a:cubicBezTo>
                    <a:cubicBezTo>
                      <a:pt x="237" y="65"/>
                      <a:pt x="234" y="65"/>
                      <a:pt x="234" y="78"/>
                    </a:cubicBezTo>
                    <a:lnTo>
                      <a:pt x="228" y="77"/>
                    </a:lnTo>
                    <a:cubicBezTo>
                      <a:pt x="226" y="71"/>
                      <a:pt x="224" y="67"/>
                      <a:pt x="222" y="67"/>
                    </a:cubicBezTo>
                    <a:cubicBezTo>
                      <a:pt x="220" y="67"/>
                      <a:pt x="218" y="70"/>
                      <a:pt x="218" y="77"/>
                    </a:cubicBezTo>
                    <a:cubicBezTo>
                      <a:pt x="217" y="81"/>
                      <a:pt x="216" y="83"/>
                      <a:pt x="215" y="83"/>
                    </a:cubicBezTo>
                    <a:cubicBezTo>
                      <a:pt x="213" y="83"/>
                      <a:pt x="211" y="77"/>
                      <a:pt x="209" y="77"/>
                    </a:cubicBezTo>
                    <a:cubicBezTo>
                      <a:pt x="206" y="65"/>
                      <a:pt x="204" y="58"/>
                      <a:pt x="204" y="58"/>
                    </a:cubicBezTo>
                    <a:lnTo>
                      <a:pt x="204" y="58"/>
                    </a:lnTo>
                    <a:cubicBezTo>
                      <a:pt x="203" y="58"/>
                      <a:pt x="204" y="68"/>
                      <a:pt x="206" y="90"/>
                    </a:cubicBezTo>
                    <a:cubicBezTo>
                      <a:pt x="206" y="103"/>
                      <a:pt x="212" y="116"/>
                      <a:pt x="215" y="117"/>
                    </a:cubicBezTo>
                    <a:lnTo>
                      <a:pt x="225" y="117"/>
                    </a:lnTo>
                    <a:lnTo>
                      <a:pt x="215" y="130"/>
                    </a:lnTo>
                    <a:cubicBezTo>
                      <a:pt x="212" y="130"/>
                      <a:pt x="206" y="143"/>
                      <a:pt x="206" y="157"/>
                    </a:cubicBezTo>
                    <a:cubicBezTo>
                      <a:pt x="206" y="157"/>
                      <a:pt x="206" y="169"/>
                      <a:pt x="202" y="169"/>
                    </a:cubicBezTo>
                    <a:lnTo>
                      <a:pt x="202" y="143"/>
                    </a:lnTo>
                    <a:cubicBezTo>
                      <a:pt x="206" y="130"/>
                      <a:pt x="207" y="116"/>
                      <a:pt x="206" y="103"/>
                    </a:cubicBezTo>
                    <a:cubicBezTo>
                      <a:pt x="204" y="87"/>
                      <a:pt x="199" y="75"/>
                      <a:pt x="196" y="75"/>
                    </a:cubicBezTo>
                    <a:cubicBezTo>
                      <a:pt x="195" y="75"/>
                      <a:pt x="193" y="80"/>
                      <a:pt x="193" y="89"/>
                    </a:cubicBezTo>
                    <a:cubicBezTo>
                      <a:pt x="190" y="89"/>
                      <a:pt x="190" y="89"/>
                      <a:pt x="188" y="76"/>
                    </a:cubicBezTo>
                    <a:cubicBezTo>
                      <a:pt x="188" y="71"/>
                      <a:pt x="187" y="67"/>
                      <a:pt x="186" y="67"/>
                    </a:cubicBezTo>
                    <a:cubicBezTo>
                      <a:pt x="185" y="67"/>
                      <a:pt x="183" y="74"/>
                      <a:pt x="181" y="89"/>
                    </a:cubicBezTo>
                    <a:cubicBezTo>
                      <a:pt x="179" y="103"/>
                      <a:pt x="178" y="109"/>
                      <a:pt x="176" y="109"/>
                    </a:cubicBezTo>
                    <a:cubicBezTo>
                      <a:pt x="175" y="109"/>
                      <a:pt x="173" y="102"/>
                      <a:pt x="172" y="89"/>
                    </a:cubicBezTo>
                    <a:cubicBezTo>
                      <a:pt x="168" y="73"/>
                      <a:pt x="162" y="67"/>
                      <a:pt x="158" y="67"/>
                    </a:cubicBezTo>
                    <a:cubicBezTo>
                      <a:pt x="155" y="67"/>
                      <a:pt x="153" y="70"/>
                      <a:pt x="153" y="75"/>
                    </a:cubicBezTo>
                    <a:cubicBezTo>
                      <a:pt x="153" y="90"/>
                      <a:pt x="150" y="97"/>
                      <a:pt x="147" y="97"/>
                    </a:cubicBezTo>
                    <a:cubicBezTo>
                      <a:pt x="144" y="97"/>
                      <a:pt x="142" y="94"/>
                      <a:pt x="141" y="88"/>
                    </a:cubicBezTo>
                    <a:cubicBezTo>
                      <a:pt x="139" y="81"/>
                      <a:pt x="137" y="78"/>
                      <a:pt x="136" y="78"/>
                    </a:cubicBezTo>
                    <a:cubicBezTo>
                      <a:pt x="134" y="78"/>
                      <a:pt x="133" y="81"/>
                      <a:pt x="132" y="88"/>
                    </a:cubicBezTo>
                    <a:cubicBezTo>
                      <a:pt x="132" y="79"/>
                      <a:pt x="130" y="69"/>
                      <a:pt x="128" y="69"/>
                    </a:cubicBezTo>
                    <a:cubicBezTo>
                      <a:pt x="127" y="69"/>
                      <a:pt x="126" y="71"/>
                      <a:pt x="125" y="75"/>
                    </a:cubicBezTo>
                    <a:cubicBezTo>
                      <a:pt x="125" y="75"/>
                      <a:pt x="121" y="75"/>
                      <a:pt x="125" y="87"/>
                    </a:cubicBezTo>
                    <a:cubicBezTo>
                      <a:pt x="125" y="87"/>
                      <a:pt x="121" y="100"/>
                      <a:pt x="118" y="114"/>
                    </a:cubicBezTo>
                    <a:cubicBezTo>
                      <a:pt x="121" y="114"/>
                      <a:pt x="121" y="127"/>
                      <a:pt x="121" y="141"/>
                    </a:cubicBezTo>
                    <a:cubicBezTo>
                      <a:pt x="121" y="144"/>
                      <a:pt x="121" y="145"/>
                      <a:pt x="120" y="145"/>
                    </a:cubicBezTo>
                    <a:cubicBezTo>
                      <a:pt x="116" y="145"/>
                      <a:pt x="108" y="130"/>
                      <a:pt x="104" y="100"/>
                    </a:cubicBezTo>
                    <a:lnTo>
                      <a:pt x="97" y="74"/>
                    </a:lnTo>
                    <a:lnTo>
                      <a:pt x="97" y="100"/>
                    </a:lnTo>
                    <a:cubicBezTo>
                      <a:pt x="93" y="99"/>
                      <a:pt x="91" y="99"/>
                      <a:pt x="91" y="87"/>
                    </a:cubicBezTo>
                    <a:cubicBezTo>
                      <a:pt x="91" y="74"/>
                      <a:pt x="91" y="74"/>
                      <a:pt x="88" y="74"/>
                    </a:cubicBezTo>
                    <a:cubicBezTo>
                      <a:pt x="88" y="74"/>
                      <a:pt x="84" y="74"/>
                      <a:pt x="84" y="86"/>
                    </a:cubicBezTo>
                    <a:cubicBezTo>
                      <a:pt x="84" y="102"/>
                      <a:pt x="84" y="108"/>
                      <a:pt x="84" y="108"/>
                    </a:cubicBezTo>
                    <a:cubicBezTo>
                      <a:pt x="83" y="108"/>
                      <a:pt x="82" y="105"/>
                      <a:pt x="81" y="99"/>
                    </a:cubicBezTo>
                    <a:cubicBezTo>
                      <a:pt x="79" y="86"/>
                      <a:pt x="78" y="79"/>
                      <a:pt x="77" y="79"/>
                    </a:cubicBezTo>
                    <a:cubicBezTo>
                      <a:pt x="75" y="79"/>
                      <a:pt x="74" y="86"/>
                      <a:pt x="72" y="99"/>
                    </a:cubicBezTo>
                    <a:cubicBezTo>
                      <a:pt x="72" y="112"/>
                      <a:pt x="72" y="119"/>
                      <a:pt x="72" y="119"/>
                    </a:cubicBezTo>
                    <a:cubicBezTo>
                      <a:pt x="71" y="119"/>
                      <a:pt x="70" y="112"/>
                      <a:pt x="69" y="99"/>
                    </a:cubicBezTo>
                    <a:cubicBezTo>
                      <a:pt x="69" y="86"/>
                      <a:pt x="65" y="72"/>
                      <a:pt x="63" y="72"/>
                    </a:cubicBezTo>
                    <a:lnTo>
                      <a:pt x="63" y="86"/>
                    </a:lnTo>
                    <a:cubicBezTo>
                      <a:pt x="63" y="101"/>
                      <a:pt x="62" y="107"/>
                      <a:pt x="60" y="107"/>
                    </a:cubicBezTo>
                    <a:cubicBezTo>
                      <a:pt x="59" y="107"/>
                      <a:pt x="58" y="104"/>
                      <a:pt x="56" y="98"/>
                    </a:cubicBezTo>
                    <a:cubicBezTo>
                      <a:pt x="56" y="92"/>
                      <a:pt x="56" y="89"/>
                      <a:pt x="54" y="89"/>
                    </a:cubicBezTo>
                    <a:cubicBezTo>
                      <a:pt x="52" y="89"/>
                      <a:pt x="50" y="92"/>
                      <a:pt x="47" y="98"/>
                    </a:cubicBezTo>
                    <a:cubicBezTo>
                      <a:pt x="41" y="98"/>
                      <a:pt x="37" y="98"/>
                      <a:pt x="37" y="85"/>
                    </a:cubicBezTo>
                    <a:cubicBezTo>
                      <a:pt x="37" y="72"/>
                      <a:pt x="37" y="65"/>
                      <a:pt x="37" y="65"/>
                    </a:cubicBezTo>
                    <a:cubicBezTo>
                      <a:pt x="37" y="65"/>
                      <a:pt x="36" y="72"/>
                      <a:pt x="35" y="85"/>
                    </a:cubicBezTo>
                    <a:cubicBezTo>
                      <a:pt x="33" y="91"/>
                      <a:pt x="33" y="95"/>
                      <a:pt x="31" y="95"/>
                    </a:cubicBezTo>
                    <a:cubicBezTo>
                      <a:pt x="30" y="95"/>
                      <a:pt x="28" y="91"/>
                      <a:pt x="25" y="85"/>
                    </a:cubicBezTo>
                    <a:cubicBezTo>
                      <a:pt x="24" y="78"/>
                      <a:pt x="23" y="75"/>
                      <a:pt x="23" y="75"/>
                    </a:cubicBezTo>
                    <a:cubicBezTo>
                      <a:pt x="22" y="75"/>
                      <a:pt x="21" y="78"/>
                      <a:pt x="19" y="85"/>
                    </a:cubicBezTo>
                    <a:cubicBezTo>
                      <a:pt x="19" y="111"/>
                      <a:pt x="19" y="124"/>
                      <a:pt x="22" y="124"/>
                    </a:cubicBezTo>
                    <a:cubicBezTo>
                      <a:pt x="25" y="124"/>
                      <a:pt x="25" y="124"/>
                      <a:pt x="25" y="137"/>
                    </a:cubicBezTo>
                    <a:lnTo>
                      <a:pt x="19" y="137"/>
                    </a:lnTo>
                    <a:cubicBezTo>
                      <a:pt x="16" y="137"/>
                      <a:pt x="13" y="137"/>
                      <a:pt x="7" y="150"/>
                    </a:cubicBezTo>
                    <a:cubicBezTo>
                      <a:pt x="2" y="161"/>
                      <a:pt x="1" y="179"/>
                      <a:pt x="3" y="179"/>
                    </a:cubicBezTo>
                    <a:cubicBezTo>
                      <a:pt x="4" y="179"/>
                      <a:pt x="5" y="178"/>
                      <a:pt x="6" y="176"/>
                    </a:cubicBezTo>
                    <a:lnTo>
                      <a:pt x="9" y="189"/>
                    </a:lnTo>
                    <a:cubicBezTo>
                      <a:pt x="9" y="209"/>
                      <a:pt x="11" y="219"/>
                      <a:pt x="13" y="219"/>
                    </a:cubicBezTo>
                    <a:cubicBezTo>
                      <a:pt x="14" y="219"/>
                      <a:pt x="16" y="209"/>
                      <a:pt x="16" y="189"/>
                    </a:cubicBezTo>
                    <a:cubicBezTo>
                      <a:pt x="16" y="168"/>
                      <a:pt x="16" y="158"/>
                      <a:pt x="16" y="158"/>
                    </a:cubicBezTo>
                    <a:cubicBezTo>
                      <a:pt x="17" y="158"/>
                      <a:pt x="17" y="165"/>
                      <a:pt x="18" y="177"/>
                    </a:cubicBezTo>
                    <a:cubicBezTo>
                      <a:pt x="18" y="203"/>
                      <a:pt x="22" y="204"/>
                      <a:pt x="25" y="204"/>
                    </a:cubicBezTo>
                    <a:cubicBezTo>
                      <a:pt x="28" y="204"/>
                      <a:pt x="28" y="204"/>
                      <a:pt x="28" y="216"/>
                    </a:cubicBezTo>
                    <a:cubicBezTo>
                      <a:pt x="28" y="229"/>
                      <a:pt x="31" y="243"/>
                      <a:pt x="34" y="243"/>
                    </a:cubicBezTo>
                    <a:cubicBezTo>
                      <a:pt x="37" y="243"/>
                      <a:pt x="37" y="243"/>
                      <a:pt x="37" y="229"/>
                    </a:cubicBezTo>
                    <a:cubicBezTo>
                      <a:pt x="36" y="224"/>
                      <a:pt x="36" y="221"/>
                      <a:pt x="37" y="221"/>
                    </a:cubicBezTo>
                    <a:cubicBezTo>
                      <a:pt x="39" y="221"/>
                      <a:pt x="42" y="228"/>
                      <a:pt x="43" y="243"/>
                    </a:cubicBezTo>
                    <a:cubicBezTo>
                      <a:pt x="44" y="249"/>
                      <a:pt x="45" y="252"/>
                      <a:pt x="46" y="252"/>
                    </a:cubicBezTo>
                    <a:cubicBezTo>
                      <a:pt x="46" y="252"/>
                      <a:pt x="46" y="246"/>
                      <a:pt x="46" y="231"/>
                    </a:cubicBezTo>
                    <a:cubicBezTo>
                      <a:pt x="46" y="217"/>
                      <a:pt x="48" y="210"/>
                      <a:pt x="50" y="210"/>
                    </a:cubicBezTo>
                    <a:cubicBezTo>
                      <a:pt x="52" y="210"/>
                      <a:pt x="55" y="217"/>
                      <a:pt x="56" y="231"/>
                    </a:cubicBezTo>
                    <a:lnTo>
                      <a:pt x="62" y="231"/>
                    </a:lnTo>
                    <a:cubicBezTo>
                      <a:pt x="65" y="231"/>
                      <a:pt x="65" y="217"/>
                      <a:pt x="65" y="205"/>
                    </a:cubicBezTo>
                    <a:cubicBezTo>
                      <a:pt x="65" y="189"/>
                      <a:pt x="65" y="182"/>
                      <a:pt x="66" y="182"/>
                    </a:cubicBezTo>
                    <a:cubicBezTo>
                      <a:pt x="67" y="182"/>
                      <a:pt x="67" y="186"/>
                      <a:pt x="69" y="191"/>
                    </a:cubicBezTo>
                    <a:cubicBezTo>
                      <a:pt x="70" y="200"/>
                      <a:pt x="71" y="209"/>
                      <a:pt x="71" y="218"/>
                    </a:cubicBezTo>
                    <a:cubicBezTo>
                      <a:pt x="71" y="231"/>
                      <a:pt x="74" y="232"/>
                      <a:pt x="78" y="232"/>
                    </a:cubicBezTo>
                    <a:cubicBezTo>
                      <a:pt x="81" y="232"/>
                      <a:pt x="87" y="232"/>
                      <a:pt x="87" y="218"/>
                    </a:cubicBezTo>
                    <a:lnTo>
                      <a:pt x="87" y="232"/>
                    </a:lnTo>
                    <a:cubicBezTo>
                      <a:pt x="89" y="232"/>
                      <a:pt x="90" y="238"/>
                      <a:pt x="90" y="238"/>
                    </a:cubicBezTo>
                    <a:cubicBezTo>
                      <a:pt x="90" y="238"/>
                      <a:pt x="90" y="236"/>
                      <a:pt x="90" y="232"/>
                    </a:cubicBezTo>
                    <a:cubicBezTo>
                      <a:pt x="90" y="232"/>
                      <a:pt x="93" y="232"/>
                      <a:pt x="99" y="245"/>
                    </a:cubicBezTo>
                    <a:cubicBezTo>
                      <a:pt x="100" y="248"/>
                      <a:pt x="102" y="249"/>
                      <a:pt x="103" y="249"/>
                    </a:cubicBezTo>
                    <a:cubicBezTo>
                      <a:pt x="109" y="249"/>
                      <a:pt x="113" y="228"/>
                      <a:pt x="106" y="206"/>
                    </a:cubicBezTo>
                    <a:lnTo>
                      <a:pt x="109" y="206"/>
                    </a:lnTo>
                    <a:cubicBezTo>
                      <a:pt x="112" y="206"/>
                      <a:pt x="112" y="192"/>
                      <a:pt x="112" y="192"/>
                    </a:cubicBezTo>
                    <a:cubicBezTo>
                      <a:pt x="112" y="182"/>
                      <a:pt x="114" y="180"/>
                      <a:pt x="116" y="180"/>
                    </a:cubicBezTo>
                    <a:cubicBezTo>
                      <a:pt x="117" y="180"/>
                      <a:pt x="117" y="180"/>
                      <a:pt x="118" y="180"/>
                    </a:cubicBezTo>
                    <a:lnTo>
                      <a:pt x="118" y="206"/>
                    </a:lnTo>
                    <a:cubicBezTo>
                      <a:pt x="116" y="229"/>
                      <a:pt x="118" y="243"/>
                      <a:pt x="120" y="243"/>
                    </a:cubicBezTo>
                    <a:cubicBezTo>
                      <a:pt x="121" y="243"/>
                      <a:pt x="123" y="236"/>
                      <a:pt x="125" y="219"/>
                    </a:cubicBezTo>
                    <a:lnTo>
                      <a:pt x="125" y="233"/>
                    </a:lnTo>
                    <a:cubicBezTo>
                      <a:pt x="125" y="240"/>
                      <a:pt x="125" y="243"/>
                      <a:pt x="127" y="243"/>
                    </a:cubicBezTo>
                    <a:cubicBezTo>
                      <a:pt x="128" y="243"/>
                      <a:pt x="130" y="240"/>
                      <a:pt x="134" y="233"/>
                    </a:cubicBezTo>
                    <a:cubicBezTo>
                      <a:pt x="137" y="233"/>
                      <a:pt x="141" y="207"/>
                      <a:pt x="141" y="194"/>
                    </a:cubicBezTo>
                    <a:cubicBezTo>
                      <a:pt x="141" y="180"/>
                      <a:pt x="143" y="180"/>
                      <a:pt x="143" y="180"/>
                    </a:cubicBezTo>
                    <a:cubicBezTo>
                      <a:pt x="146" y="180"/>
                      <a:pt x="146" y="180"/>
                      <a:pt x="146" y="194"/>
                    </a:cubicBezTo>
                    <a:cubicBezTo>
                      <a:pt x="146" y="207"/>
                      <a:pt x="148" y="214"/>
                      <a:pt x="150" y="214"/>
                    </a:cubicBezTo>
                    <a:cubicBezTo>
                      <a:pt x="152" y="214"/>
                      <a:pt x="154" y="207"/>
                      <a:pt x="155" y="194"/>
                    </a:cubicBezTo>
                    <a:lnTo>
                      <a:pt x="155" y="207"/>
                    </a:lnTo>
                    <a:cubicBezTo>
                      <a:pt x="155" y="217"/>
                      <a:pt x="157" y="226"/>
                      <a:pt x="163" y="226"/>
                    </a:cubicBezTo>
                    <a:cubicBezTo>
                      <a:pt x="166" y="226"/>
                      <a:pt x="170" y="224"/>
                      <a:pt x="174" y="220"/>
                    </a:cubicBezTo>
                    <a:cubicBezTo>
                      <a:pt x="187" y="222"/>
                      <a:pt x="196" y="222"/>
                      <a:pt x="196" y="235"/>
                    </a:cubicBezTo>
                    <a:cubicBezTo>
                      <a:pt x="196" y="238"/>
                      <a:pt x="196" y="239"/>
                      <a:pt x="197" y="239"/>
                    </a:cubicBezTo>
                    <a:cubicBezTo>
                      <a:pt x="200" y="239"/>
                      <a:pt x="210" y="217"/>
                      <a:pt x="215" y="196"/>
                    </a:cubicBezTo>
                    <a:cubicBezTo>
                      <a:pt x="215" y="209"/>
                      <a:pt x="218" y="209"/>
                      <a:pt x="224" y="209"/>
                    </a:cubicBezTo>
                    <a:cubicBezTo>
                      <a:pt x="234" y="209"/>
                      <a:pt x="234" y="209"/>
                      <a:pt x="234" y="223"/>
                    </a:cubicBezTo>
                    <a:cubicBezTo>
                      <a:pt x="232" y="236"/>
                      <a:pt x="231" y="243"/>
                      <a:pt x="232" y="243"/>
                    </a:cubicBezTo>
                    <a:lnTo>
                      <a:pt x="232" y="243"/>
                    </a:lnTo>
                    <a:cubicBezTo>
                      <a:pt x="232" y="243"/>
                      <a:pt x="234" y="236"/>
                      <a:pt x="237" y="223"/>
                    </a:cubicBezTo>
                    <a:cubicBezTo>
                      <a:pt x="238" y="213"/>
                      <a:pt x="240" y="209"/>
                      <a:pt x="242" y="209"/>
                    </a:cubicBezTo>
                    <a:cubicBezTo>
                      <a:pt x="245" y="209"/>
                      <a:pt x="249" y="220"/>
                      <a:pt x="249" y="236"/>
                    </a:cubicBezTo>
                    <a:cubicBezTo>
                      <a:pt x="249" y="250"/>
                      <a:pt x="252" y="250"/>
                      <a:pt x="258" y="250"/>
                    </a:cubicBezTo>
                    <a:cubicBezTo>
                      <a:pt x="262" y="237"/>
                      <a:pt x="267" y="237"/>
                      <a:pt x="274" y="237"/>
                    </a:cubicBezTo>
                    <a:cubicBezTo>
                      <a:pt x="283" y="237"/>
                      <a:pt x="283" y="237"/>
                      <a:pt x="283" y="212"/>
                    </a:cubicBezTo>
                    <a:cubicBezTo>
                      <a:pt x="283" y="185"/>
                      <a:pt x="286" y="185"/>
                      <a:pt x="292" y="185"/>
                    </a:cubicBezTo>
                    <a:cubicBezTo>
                      <a:pt x="295" y="185"/>
                      <a:pt x="299" y="186"/>
                      <a:pt x="299" y="198"/>
                    </a:cubicBezTo>
                    <a:cubicBezTo>
                      <a:pt x="299" y="198"/>
                      <a:pt x="302" y="212"/>
                      <a:pt x="305" y="212"/>
                    </a:cubicBezTo>
                    <a:cubicBezTo>
                      <a:pt x="308" y="212"/>
                      <a:pt x="311" y="212"/>
                      <a:pt x="311" y="225"/>
                    </a:cubicBezTo>
                    <a:cubicBezTo>
                      <a:pt x="311" y="225"/>
                      <a:pt x="314" y="238"/>
                      <a:pt x="320" y="238"/>
                    </a:cubicBezTo>
                    <a:cubicBezTo>
                      <a:pt x="327" y="240"/>
                      <a:pt x="333" y="240"/>
                      <a:pt x="332" y="252"/>
                    </a:cubicBezTo>
                    <a:cubicBezTo>
                      <a:pt x="333" y="252"/>
                      <a:pt x="334" y="252"/>
                      <a:pt x="334" y="252"/>
                    </a:cubicBezTo>
                    <a:cubicBezTo>
                      <a:pt x="336" y="252"/>
                      <a:pt x="336" y="250"/>
                      <a:pt x="336" y="240"/>
                    </a:cubicBezTo>
                    <a:cubicBezTo>
                      <a:pt x="336" y="230"/>
                      <a:pt x="337" y="221"/>
                      <a:pt x="343" y="221"/>
                    </a:cubicBezTo>
                    <a:cubicBezTo>
                      <a:pt x="345" y="221"/>
                      <a:pt x="348" y="222"/>
                      <a:pt x="351" y="226"/>
                    </a:cubicBezTo>
                    <a:cubicBezTo>
                      <a:pt x="353" y="226"/>
                      <a:pt x="355" y="227"/>
                      <a:pt x="356" y="227"/>
                    </a:cubicBezTo>
                    <a:cubicBezTo>
                      <a:pt x="362" y="227"/>
                      <a:pt x="367" y="224"/>
                      <a:pt x="367" y="214"/>
                    </a:cubicBezTo>
                    <a:cubicBezTo>
                      <a:pt x="371" y="214"/>
                      <a:pt x="371" y="214"/>
                      <a:pt x="371" y="227"/>
                    </a:cubicBezTo>
                    <a:cubicBezTo>
                      <a:pt x="371" y="241"/>
                      <a:pt x="372" y="247"/>
                      <a:pt x="374" y="247"/>
                    </a:cubicBezTo>
                    <a:cubicBezTo>
                      <a:pt x="376" y="247"/>
                      <a:pt x="379" y="241"/>
                      <a:pt x="383" y="227"/>
                    </a:cubicBezTo>
                    <a:cubicBezTo>
                      <a:pt x="383" y="221"/>
                      <a:pt x="384" y="218"/>
                      <a:pt x="385" y="218"/>
                    </a:cubicBezTo>
                    <a:cubicBezTo>
                      <a:pt x="386" y="218"/>
                      <a:pt x="387" y="221"/>
                      <a:pt x="388" y="227"/>
                    </a:cubicBezTo>
                    <a:cubicBezTo>
                      <a:pt x="388" y="227"/>
                      <a:pt x="389" y="227"/>
                      <a:pt x="389" y="227"/>
                    </a:cubicBezTo>
                    <a:cubicBezTo>
                      <a:pt x="389" y="227"/>
                      <a:pt x="392" y="226"/>
                      <a:pt x="395" y="215"/>
                    </a:cubicBezTo>
                    <a:cubicBezTo>
                      <a:pt x="397" y="208"/>
                      <a:pt x="398" y="205"/>
                      <a:pt x="399" y="205"/>
                    </a:cubicBezTo>
                    <a:cubicBezTo>
                      <a:pt x="400" y="205"/>
                      <a:pt x="401" y="208"/>
                      <a:pt x="404" y="215"/>
                    </a:cubicBezTo>
                    <a:cubicBezTo>
                      <a:pt x="404" y="228"/>
                      <a:pt x="408" y="228"/>
                      <a:pt x="411" y="228"/>
                    </a:cubicBezTo>
                    <a:cubicBezTo>
                      <a:pt x="414" y="222"/>
                      <a:pt x="423" y="219"/>
                      <a:pt x="432" y="219"/>
                    </a:cubicBezTo>
                    <a:cubicBezTo>
                      <a:pt x="443" y="219"/>
                      <a:pt x="453" y="222"/>
                      <a:pt x="455" y="229"/>
                    </a:cubicBezTo>
                    <a:cubicBezTo>
                      <a:pt x="457" y="217"/>
                      <a:pt x="457" y="217"/>
                      <a:pt x="460" y="217"/>
                    </a:cubicBezTo>
                    <a:cubicBezTo>
                      <a:pt x="462" y="227"/>
                      <a:pt x="463" y="231"/>
                      <a:pt x="464" y="231"/>
                    </a:cubicBezTo>
                    <a:cubicBezTo>
                      <a:pt x="466" y="231"/>
                      <a:pt x="467" y="220"/>
                      <a:pt x="467" y="204"/>
                    </a:cubicBezTo>
                    <a:lnTo>
                      <a:pt x="460" y="204"/>
                    </a:lnTo>
                    <a:cubicBezTo>
                      <a:pt x="460" y="192"/>
                      <a:pt x="462" y="185"/>
                      <a:pt x="465" y="185"/>
                    </a:cubicBezTo>
                    <a:cubicBezTo>
                      <a:pt x="467" y="185"/>
                      <a:pt x="470" y="195"/>
                      <a:pt x="470" y="217"/>
                    </a:cubicBezTo>
                    <a:cubicBezTo>
                      <a:pt x="471" y="231"/>
                      <a:pt x="472" y="237"/>
                      <a:pt x="473" y="237"/>
                    </a:cubicBezTo>
                    <a:cubicBezTo>
                      <a:pt x="473" y="237"/>
                      <a:pt x="474" y="231"/>
                      <a:pt x="476" y="217"/>
                    </a:cubicBezTo>
                    <a:cubicBezTo>
                      <a:pt x="478" y="204"/>
                      <a:pt x="479" y="197"/>
                      <a:pt x="481" y="197"/>
                    </a:cubicBezTo>
                    <a:cubicBezTo>
                      <a:pt x="482" y="197"/>
                      <a:pt x="484" y="204"/>
                      <a:pt x="485" y="217"/>
                    </a:cubicBezTo>
                    <a:cubicBezTo>
                      <a:pt x="485" y="231"/>
                      <a:pt x="485" y="237"/>
                      <a:pt x="485" y="237"/>
                    </a:cubicBezTo>
                    <a:cubicBezTo>
                      <a:pt x="486" y="237"/>
                      <a:pt x="487" y="231"/>
                      <a:pt x="488" y="217"/>
                    </a:cubicBezTo>
                    <a:cubicBezTo>
                      <a:pt x="492" y="188"/>
                      <a:pt x="496" y="171"/>
                      <a:pt x="500" y="171"/>
                    </a:cubicBezTo>
                    <a:cubicBezTo>
                      <a:pt x="502" y="171"/>
                      <a:pt x="504" y="181"/>
                      <a:pt x="504" y="205"/>
                    </a:cubicBezTo>
                    <a:cubicBezTo>
                      <a:pt x="504" y="232"/>
                      <a:pt x="507" y="245"/>
                      <a:pt x="511" y="245"/>
                    </a:cubicBezTo>
                    <a:cubicBezTo>
                      <a:pt x="513" y="245"/>
                      <a:pt x="513" y="232"/>
                      <a:pt x="513" y="218"/>
                    </a:cubicBezTo>
                    <a:cubicBezTo>
                      <a:pt x="512" y="205"/>
                      <a:pt x="512" y="198"/>
                      <a:pt x="513" y="198"/>
                    </a:cubicBezTo>
                    <a:cubicBezTo>
                      <a:pt x="514" y="198"/>
                      <a:pt x="516" y="205"/>
                      <a:pt x="520" y="218"/>
                    </a:cubicBezTo>
                    <a:cubicBezTo>
                      <a:pt x="525" y="241"/>
                      <a:pt x="529" y="251"/>
                      <a:pt x="533" y="251"/>
                    </a:cubicBezTo>
                    <a:cubicBezTo>
                      <a:pt x="537" y="251"/>
                      <a:pt x="540" y="244"/>
                      <a:pt x="544" y="233"/>
                    </a:cubicBezTo>
                    <a:cubicBezTo>
                      <a:pt x="551" y="220"/>
                      <a:pt x="556" y="213"/>
                      <a:pt x="559" y="213"/>
                    </a:cubicBezTo>
                    <a:cubicBezTo>
                      <a:pt x="562" y="213"/>
                      <a:pt x="562" y="220"/>
                      <a:pt x="557" y="233"/>
                    </a:cubicBezTo>
                    <a:cubicBezTo>
                      <a:pt x="553" y="249"/>
                      <a:pt x="552" y="255"/>
                      <a:pt x="553" y="255"/>
                    </a:cubicBezTo>
                    <a:cubicBezTo>
                      <a:pt x="553" y="255"/>
                      <a:pt x="554" y="252"/>
                      <a:pt x="557" y="246"/>
                    </a:cubicBezTo>
                    <a:lnTo>
                      <a:pt x="572" y="246"/>
                    </a:lnTo>
                    <a:cubicBezTo>
                      <a:pt x="576" y="246"/>
                      <a:pt x="579" y="234"/>
                      <a:pt x="579" y="220"/>
                    </a:cubicBezTo>
                    <a:cubicBezTo>
                      <a:pt x="581" y="237"/>
                      <a:pt x="584" y="249"/>
                      <a:pt x="587" y="249"/>
                    </a:cubicBezTo>
                    <a:cubicBezTo>
                      <a:pt x="590" y="249"/>
                      <a:pt x="592" y="244"/>
                      <a:pt x="595" y="234"/>
                    </a:cubicBezTo>
                    <a:lnTo>
                      <a:pt x="600" y="234"/>
                    </a:lnTo>
                    <a:cubicBezTo>
                      <a:pt x="604" y="234"/>
                      <a:pt x="604" y="234"/>
                      <a:pt x="607" y="222"/>
                    </a:cubicBezTo>
                    <a:cubicBezTo>
                      <a:pt x="608" y="218"/>
                      <a:pt x="609" y="216"/>
                      <a:pt x="609" y="216"/>
                    </a:cubicBezTo>
                    <a:cubicBezTo>
                      <a:pt x="611" y="216"/>
                      <a:pt x="614" y="226"/>
                      <a:pt x="616" y="235"/>
                    </a:cubicBezTo>
                    <a:cubicBezTo>
                      <a:pt x="619" y="245"/>
                      <a:pt x="620" y="254"/>
                      <a:pt x="621" y="254"/>
                    </a:cubicBezTo>
                    <a:cubicBezTo>
                      <a:pt x="622" y="254"/>
                      <a:pt x="622" y="252"/>
                      <a:pt x="622" y="249"/>
                    </a:cubicBezTo>
                    <a:cubicBezTo>
                      <a:pt x="624" y="235"/>
                      <a:pt x="627" y="222"/>
                      <a:pt x="632" y="209"/>
                    </a:cubicBezTo>
                    <a:cubicBezTo>
                      <a:pt x="633" y="205"/>
                      <a:pt x="634" y="204"/>
                      <a:pt x="634" y="204"/>
                    </a:cubicBezTo>
                    <a:cubicBezTo>
                      <a:pt x="636" y="204"/>
                      <a:pt x="637" y="213"/>
                      <a:pt x="635" y="222"/>
                    </a:cubicBezTo>
                    <a:cubicBezTo>
                      <a:pt x="634" y="232"/>
                      <a:pt x="636" y="241"/>
                      <a:pt x="641" y="249"/>
                    </a:cubicBezTo>
                    <a:cubicBezTo>
                      <a:pt x="644" y="249"/>
                      <a:pt x="650" y="249"/>
                      <a:pt x="650" y="236"/>
                    </a:cubicBezTo>
                    <a:cubicBezTo>
                      <a:pt x="650" y="229"/>
                      <a:pt x="655" y="226"/>
                      <a:pt x="660" y="226"/>
                    </a:cubicBezTo>
                    <a:cubicBezTo>
                      <a:pt x="665" y="226"/>
                      <a:pt x="671" y="229"/>
                      <a:pt x="672" y="236"/>
                    </a:cubicBezTo>
                    <a:lnTo>
                      <a:pt x="678" y="236"/>
                    </a:lnTo>
                    <a:cubicBezTo>
                      <a:pt x="678" y="236"/>
                      <a:pt x="678" y="236"/>
                      <a:pt x="678" y="236"/>
                    </a:cubicBezTo>
                    <a:cubicBezTo>
                      <a:pt x="682" y="236"/>
                      <a:pt x="685" y="224"/>
                      <a:pt x="688" y="224"/>
                    </a:cubicBezTo>
                    <a:cubicBezTo>
                      <a:pt x="688" y="224"/>
                      <a:pt x="691" y="224"/>
                      <a:pt x="694" y="210"/>
                    </a:cubicBezTo>
                    <a:cubicBezTo>
                      <a:pt x="697" y="210"/>
                      <a:pt x="700" y="210"/>
                      <a:pt x="700" y="224"/>
                    </a:cubicBezTo>
                    <a:cubicBezTo>
                      <a:pt x="702" y="211"/>
                      <a:pt x="703" y="205"/>
                      <a:pt x="704" y="205"/>
                    </a:cubicBezTo>
                    <a:cubicBezTo>
                      <a:pt x="704" y="205"/>
                      <a:pt x="705" y="211"/>
                      <a:pt x="706" y="224"/>
                    </a:cubicBezTo>
                    <a:cubicBezTo>
                      <a:pt x="706" y="237"/>
                      <a:pt x="706" y="244"/>
                      <a:pt x="706" y="244"/>
                    </a:cubicBezTo>
                    <a:cubicBezTo>
                      <a:pt x="707" y="244"/>
                      <a:pt x="708" y="237"/>
                      <a:pt x="709" y="224"/>
                    </a:cubicBezTo>
                    <a:cubicBezTo>
                      <a:pt x="711" y="218"/>
                      <a:pt x="712" y="215"/>
                      <a:pt x="713" y="215"/>
                    </a:cubicBezTo>
                    <a:cubicBezTo>
                      <a:pt x="713" y="215"/>
                      <a:pt x="714" y="218"/>
                      <a:pt x="716" y="225"/>
                    </a:cubicBezTo>
                    <a:cubicBezTo>
                      <a:pt x="716" y="231"/>
                      <a:pt x="717" y="235"/>
                      <a:pt x="717" y="235"/>
                    </a:cubicBezTo>
                    <a:cubicBezTo>
                      <a:pt x="718" y="235"/>
                      <a:pt x="718" y="232"/>
                      <a:pt x="718" y="225"/>
                    </a:cubicBezTo>
                    <a:cubicBezTo>
                      <a:pt x="720" y="208"/>
                      <a:pt x="725" y="197"/>
                      <a:pt x="728" y="197"/>
                    </a:cubicBezTo>
                    <a:cubicBezTo>
                      <a:pt x="730" y="197"/>
                      <a:pt x="732" y="202"/>
                      <a:pt x="732" y="212"/>
                    </a:cubicBezTo>
                    <a:cubicBezTo>
                      <a:pt x="732" y="212"/>
                      <a:pt x="734" y="212"/>
                      <a:pt x="737" y="199"/>
                    </a:cubicBezTo>
                    <a:cubicBezTo>
                      <a:pt x="739" y="186"/>
                      <a:pt x="740" y="179"/>
                      <a:pt x="740" y="179"/>
                    </a:cubicBezTo>
                    <a:cubicBezTo>
                      <a:pt x="741" y="179"/>
                      <a:pt x="741" y="186"/>
                      <a:pt x="741" y="199"/>
                    </a:cubicBezTo>
                    <a:cubicBezTo>
                      <a:pt x="742" y="212"/>
                      <a:pt x="744" y="219"/>
                      <a:pt x="745" y="219"/>
                    </a:cubicBezTo>
                    <a:cubicBezTo>
                      <a:pt x="747" y="219"/>
                      <a:pt x="748" y="212"/>
                      <a:pt x="750" y="199"/>
                    </a:cubicBezTo>
                    <a:cubicBezTo>
                      <a:pt x="750" y="199"/>
                      <a:pt x="751" y="193"/>
                      <a:pt x="753" y="193"/>
                    </a:cubicBezTo>
                    <a:cubicBezTo>
                      <a:pt x="754" y="193"/>
                      <a:pt x="755" y="195"/>
                      <a:pt x="756" y="199"/>
                    </a:cubicBezTo>
                    <a:cubicBezTo>
                      <a:pt x="760" y="207"/>
                      <a:pt x="768" y="215"/>
                      <a:pt x="773" y="215"/>
                    </a:cubicBezTo>
                    <a:cubicBezTo>
                      <a:pt x="777" y="215"/>
                      <a:pt x="779" y="211"/>
                      <a:pt x="778" y="200"/>
                    </a:cubicBezTo>
                    <a:lnTo>
                      <a:pt x="784" y="200"/>
                    </a:lnTo>
                    <a:cubicBezTo>
                      <a:pt x="787" y="207"/>
                      <a:pt x="789" y="210"/>
                      <a:pt x="791" y="210"/>
                    </a:cubicBezTo>
                    <a:cubicBezTo>
                      <a:pt x="793" y="210"/>
                      <a:pt x="795" y="207"/>
                      <a:pt x="797" y="200"/>
                    </a:cubicBezTo>
                    <a:lnTo>
                      <a:pt x="800" y="188"/>
                    </a:lnTo>
                    <a:cubicBezTo>
                      <a:pt x="800" y="200"/>
                      <a:pt x="802" y="214"/>
                      <a:pt x="806" y="214"/>
                    </a:cubicBezTo>
                    <a:cubicBezTo>
                      <a:pt x="809" y="214"/>
                      <a:pt x="809" y="214"/>
                      <a:pt x="809" y="201"/>
                    </a:cubicBezTo>
                    <a:cubicBezTo>
                      <a:pt x="806" y="188"/>
                      <a:pt x="809" y="188"/>
                      <a:pt x="812" y="188"/>
                    </a:cubicBezTo>
                    <a:cubicBezTo>
                      <a:pt x="816" y="188"/>
                      <a:pt x="818" y="201"/>
                      <a:pt x="818" y="215"/>
                    </a:cubicBezTo>
                    <a:lnTo>
                      <a:pt x="821" y="215"/>
                    </a:lnTo>
                    <a:cubicBezTo>
                      <a:pt x="821" y="199"/>
                      <a:pt x="823" y="193"/>
                      <a:pt x="824" y="193"/>
                    </a:cubicBezTo>
                    <a:cubicBezTo>
                      <a:pt x="824" y="193"/>
                      <a:pt x="825" y="196"/>
                      <a:pt x="825" y="201"/>
                    </a:cubicBezTo>
                    <a:cubicBezTo>
                      <a:pt x="828" y="215"/>
                      <a:pt x="830" y="215"/>
                      <a:pt x="834" y="215"/>
                    </a:cubicBezTo>
                    <a:cubicBezTo>
                      <a:pt x="834" y="210"/>
                      <a:pt x="834" y="209"/>
                      <a:pt x="835" y="209"/>
                    </a:cubicBezTo>
                    <a:lnTo>
                      <a:pt x="835" y="209"/>
                    </a:lnTo>
                    <a:cubicBezTo>
                      <a:pt x="835" y="209"/>
                      <a:pt x="836" y="215"/>
                      <a:pt x="834" y="215"/>
                    </a:cubicBezTo>
                    <a:lnTo>
                      <a:pt x="834" y="228"/>
                    </a:lnTo>
                    <a:cubicBezTo>
                      <a:pt x="835" y="232"/>
                      <a:pt x="835" y="234"/>
                      <a:pt x="836" y="234"/>
                    </a:cubicBezTo>
                    <a:cubicBezTo>
                      <a:pt x="837" y="234"/>
                      <a:pt x="837" y="224"/>
                      <a:pt x="837" y="215"/>
                    </a:cubicBezTo>
                    <a:lnTo>
                      <a:pt x="843" y="215"/>
                    </a:lnTo>
                    <a:cubicBezTo>
                      <a:pt x="843" y="215"/>
                      <a:pt x="844" y="215"/>
                      <a:pt x="844" y="215"/>
                    </a:cubicBezTo>
                    <a:cubicBezTo>
                      <a:pt x="847" y="215"/>
                      <a:pt x="849" y="214"/>
                      <a:pt x="846" y="203"/>
                    </a:cubicBezTo>
                    <a:cubicBezTo>
                      <a:pt x="846" y="189"/>
                      <a:pt x="846" y="176"/>
                      <a:pt x="850" y="176"/>
                    </a:cubicBezTo>
                    <a:cubicBezTo>
                      <a:pt x="850" y="171"/>
                      <a:pt x="850" y="170"/>
                      <a:pt x="850" y="170"/>
                    </a:cubicBezTo>
                    <a:lnTo>
                      <a:pt x="850" y="170"/>
                    </a:lnTo>
                    <a:cubicBezTo>
                      <a:pt x="851" y="170"/>
                      <a:pt x="852" y="176"/>
                      <a:pt x="850" y="176"/>
                    </a:cubicBezTo>
                    <a:cubicBezTo>
                      <a:pt x="850" y="189"/>
                      <a:pt x="850" y="203"/>
                      <a:pt x="853" y="203"/>
                    </a:cubicBezTo>
                    <a:cubicBezTo>
                      <a:pt x="856" y="203"/>
                      <a:pt x="856" y="216"/>
                      <a:pt x="856" y="216"/>
                    </a:cubicBezTo>
                    <a:cubicBezTo>
                      <a:pt x="855" y="227"/>
                      <a:pt x="856" y="231"/>
                      <a:pt x="859" y="231"/>
                    </a:cubicBezTo>
                    <a:cubicBezTo>
                      <a:pt x="862" y="231"/>
                      <a:pt x="867" y="224"/>
                      <a:pt x="869" y="216"/>
                    </a:cubicBezTo>
                    <a:cubicBezTo>
                      <a:pt x="871" y="203"/>
                      <a:pt x="874" y="197"/>
                      <a:pt x="875" y="197"/>
                    </a:cubicBezTo>
                    <a:cubicBezTo>
                      <a:pt x="877" y="197"/>
                      <a:pt x="878" y="203"/>
                      <a:pt x="878" y="216"/>
                    </a:cubicBezTo>
                    <a:cubicBezTo>
                      <a:pt x="878" y="224"/>
                      <a:pt x="878" y="227"/>
                      <a:pt x="879" y="227"/>
                    </a:cubicBezTo>
                    <a:cubicBezTo>
                      <a:pt x="881" y="227"/>
                      <a:pt x="885" y="206"/>
                      <a:pt x="887" y="177"/>
                    </a:cubicBezTo>
                    <a:lnTo>
                      <a:pt x="890" y="137"/>
                    </a:lnTo>
                    <a:lnTo>
                      <a:pt x="890" y="177"/>
                    </a:lnTo>
                    <a:cubicBezTo>
                      <a:pt x="892" y="208"/>
                      <a:pt x="893" y="221"/>
                      <a:pt x="895" y="221"/>
                    </a:cubicBezTo>
                    <a:cubicBezTo>
                      <a:pt x="896" y="221"/>
                      <a:pt x="899" y="215"/>
                      <a:pt x="902" y="204"/>
                    </a:cubicBezTo>
                    <a:cubicBezTo>
                      <a:pt x="906" y="197"/>
                      <a:pt x="907" y="194"/>
                      <a:pt x="908" y="194"/>
                    </a:cubicBezTo>
                    <a:cubicBezTo>
                      <a:pt x="909" y="194"/>
                      <a:pt x="909" y="197"/>
                      <a:pt x="909" y="204"/>
                    </a:cubicBezTo>
                    <a:cubicBezTo>
                      <a:pt x="909" y="217"/>
                      <a:pt x="912" y="217"/>
                      <a:pt x="921" y="218"/>
                    </a:cubicBezTo>
                    <a:cubicBezTo>
                      <a:pt x="930" y="218"/>
                      <a:pt x="934" y="218"/>
                      <a:pt x="934" y="205"/>
                    </a:cubicBezTo>
                    <a:lnTo>
                      <a:pt x="939" y="205"/>
                    </a:lnTo>
                    <a:cubicBezTo>
                      <a:pt x="941" y="215"/>
                      <a:pt x="942" y="220"/>
                      <a:pt x="944" y="220"/>
                    </a:cubicBezTo>
                    <a:cubicBezTo>
                      <a:pt x="946" y="220"/>
                      <a:pt x="948" y="208"/>
                      <a:pt x="946" y="192"/>
                    </a:cubicBezTo>
                    <a:lnTo>
                      <a:pt x="953" y="192"/>
                    </a:lnTo>
                    <a:lnTo>
                      <a:pt x="953" y="206"/>
                    </a:lnTo>
                    <a:cubicBezTo>
                      <a:pt x="953" y="218"/>
                      <a:pt x="958" y="219"/>
                      <a:pt x="983" y="219"/>
                    </a:cubicBezTo>
                    <a:cubicBezTo>
                      <a:pt x="988" y="220"/>
                      <a:pt x="992" y="220"/>
                      <a:pt x="995" y="220"/>
                    </a:cubicBezTo>
                    <a:cubicBezTo>
                      <a:pt x="1012" y="220"/>
                      <a:pt x="1014" y="216"/>
                      <a:pt x="1014" y="195"/>
                    </a:cubicBezTo>
                    <a:cubicBezTo>
                      <a:pt x="1016" y="181"/>
                      <a:pt x="1018" y="175"/>
                      <a:pt x="1019" y="175"/>
                    </a:cubicBezTo>
                    <a:cubicBezTo>
                      <a:pt x="1020" y="175"/>
                      <a:pt x="1021" y="181"/>
                      <a:pt x="1021" y="195"/>
                    </a:cubicBezTo>
                    <a:cubicBezTo>
                      <a:pt x="1021" y="204"/>
                      <a:pt x="1022" y="213"/>
                      <a:pt x="1023" y="213"/>
                    </a:cubicBezTo>
                    <a:cubicBezTo>
                      <a:pt x="1023" y="213"/>
                      <a:pt x="1023" y="212"/>
                      <a:pt x="1023" y="208"/>
                    </a:cubicBezTo>
                    <a:cubicBezTo>
                      <a:pt x="1023" y="208"/>
                      <a:pt x="1030" y="208"/>
                      <a:pt x="1033" y="222"/>
                    </a:cubicBezTo>
                    <a:cubicBezTo>
                      <a:pt x="1037" y="233"/>
                      <a:pt x="1040" y="237"/>
                      <a:pt x="1042" y="237"/>
                    </a:cubicBezTo>
                    <a:cubicBezTo>
                      <a:pt x="1045" y="237"/>
                      <a:pt x="1046" y="229"/>
                      <a:pt x="1046" y="222"/>
                    </a:cubicBezTo>
                    <a:cubicBezTo>
                      <a:pt x="1044" y="210"/>
                      <a:pt x="1044" y="206"/>
                      <a:pt x="1045" y="206"/>
                    </a:cubicBezTo>
                    <a:lnTo>
                      <a:pt x="1045" y="206"/>
                    </a:lnTo>
                    <a:cubicBezTo>
                      <a:pt x="1045" y="206"/>
                      <a:pt x="1047" y="214"/>
                      <a:pt x="1049" y="222"/>
                    </a:cubicBezTo>
                    <a:cubicBezTo>
                      <a:pt x="1051" y="231"/>
                      <a:pt x="1053" y="241"/>
                      <a:pt x="1054" y="241"/>
                    </a:cubicBezTo>
                    <a:cubicBezTo>
                      <a:pt x="1054" y="241"/>
                      <a:pt x="1055" y="239"/>
                      <a:pt x="1055" y="235"/>
                    </a:cubicBezTo>
                    <a:cubicBezTo>
                      <a:pt x="1057" y="227"/>
                      <a:pt x="1064" y="220"/>
                      <a:pt x="1069" y="220"/>
                    </a:cubicBezTo>
                    <a:cubicBezTo>
                      <a:pt x="1074" y="220"/>
                      <a:pt x="1077" y="224"/>
                      <a:pt x="1077" y="236"/>
                    </a:cubicBezTo>
                    <a:lnTo>
                      <a:pt x="1083" y="236"/>
                    </a:lnTo>
                    <a:cubicBezTo>
                      <a:pt x="1083" y="223"/>
                      <a:pt x="1090" y="223"/>
                      <a:pt x="1095" y="223"/>
                    </a:cubicBezTo>
                    <a:cubicBezTo>
                      <a:pt x="1102" y="224"/>
                      <a:pt x="1104" y="224"/>
                      <a:pt x="1104" y="236"/>
                    </a:cubicBezTo>
                    <a:cubicBezTo>
                      <a:pt x="1103" y="243"/>
                      <a:pt x="1103" y="246"/>
                      <a:pt x="1104" y="246"/>
                    </a:cubicBezTo>
                    <a:cubicBezTo>
                      <a:pt x="1105" y="246"/>
                      <a:pt x="1108" y="243"/>
                      <a:pt x="1111" y="237"/>
                    </a:cubicBezTo>
                    <a:cubicBezTo>
                      <a:pt x="1114" y="237"/>
                      <a:pt x="1118" y="210"/>
                      <a:pt x="1120" y="210"/>
                    </a:cubicBezTo>
                    <a:cubicBezTo>
                      <a:pt x="1120" y="197"/>
                      <a:pt x="1123" y="185"/>
                      <a:pt x="1127" y="185"/>
                    </a:cubicBezTo>
                    <a:lnTo>
                      <a:pt x="1127" y="198"/>
                    </a:lnTo>
                    <a:lnTo>
                      <a:pt x="1127" y="224"/>
                    </a:lnTo>
                    <a:cubicBezTo>
                      <a:pt x="1130" y="224"/>
                      <a:pt x="1132" y="224"/>
                      <a:pt x="1132" y="212"/>
                    </a:cubicBezTo>
                    <a:cubicBezTo>
                      <a:pt x="1136" y="224"/>
                      <a:pt x="1139" y="225"/>
                      <a:pt x="1146" y="225"/>
                    </a:cubicBezTo>
                    <a:cubicBezTo>
                      <a:pt x="1151" y="225"/>
                      <a:pt x="1158" y="225"/>
                      <a:pt x="1160" y="212"/>
                    </a:cubicBezTo>
                    <a:cubicBezTo>
                      <a:pt x="1162" y="225"/>
                      <a:pt x="1168" y="232"/>
                      <a:pt x="1173" y="232"/>
                    </a:cubicBezTo>
                    <a:cubicBezTo>
                      <a:pt x="1179" y="232"/>
                      <a:pt x="1184" y="226"/>
                      <a:pt x="1186" y="213"/>
                    </a:cubicBezTo>
                    <a:cubicBezTo>
                      <a:pt x="1186" y="206"/>
                      <a:pt x="1187" y="203"/>
                      <a:pt x="1188" y="203"/>
                    </a:cubicBezTo>
                    <a:cubicBezTo>
                      <a:pt x="1189" y="203"/>
                      <a:pt x="1190" y="206"/>
                      <a:pt x="1192" y="213"/>
                    </a:cubicBezTo>
                    <a:cubicBezTo>
                      <a:pt x="1193" y="219"/>
                      <a:pt x="1194" y="223"/>
                      <a:pt x="1195" y="223"/>
                    </a:cubicBezTo>
                    <a:cubicBezTo>
                      <a:pt x="1196" y="223"/>
                      <a:pt x="1197" y="219"/>
                      <a:pt x="1198" y="213"/>
                    </a:cubicBezTo>
                    <a:cubicBezTo>
                      <a:pt x="1199" y="209"/>
                      <a:pt x="1200" y="208"/>
                      <a:pt x="1201" y="208"/>
                    </a:cubicBezTo>
                    <a:cubicBezTo>
                      <a:pt x="1203" y="208"/>
                      <a:pt x="1205" y="217"/>
                      <a:pt x="1207" y="226"/>
                    </a:cubicBezTo>
                    <a:cubicBezTo>
                      <a:pt x="1209" y="242"/>
                      <a:pt x="1211" y="248"/>
                      <a:pt x="1213" y="248"/>
                    </a:cubicBezTo>
                    <a:cubicBezTo>
                      <a:pt x="1214" y="248"/>
                      <a:pt x="1215" y="245"/>
                      <a:pt x="1216" y="240"/>
                    </a:cubicBezTo>
                    <a:cubicBezTo>
                      <a:pt x="1223" y="227"/>
                      <a:pt x="1230" y="227"/>
                      <a:pt x="1233" y="227"/>
                    </a:cubicBezTo>
                    <a:cubicBezTo>
                      <a:pt x="1241" y="214"/>
                      <a:pt x="1244" y="215"/>
                      <a:pt x="1243" y="201"/>
                    </a:cubicBezTo>
                    <a:cubicBezTo>
                      <a:pt x="1244" y="192"/>
                      <a:pt x="1247" y="183"/>
                      <a:pt x="1250" y="175"/>
                    </a:cubicBezTo>
                    <a:cubicBezTo>
                      <a:pt x="1253" y="170"/>
                      <a:pt x="1255" y="169"/>
                      <a:pt x="1256" y="169"/>
                    </a:cubicBezTo>
                    <a:cubicBezTo>
                      <a:pt x="1258" y="169"/>
                      <a:pt x="1257" y="175"/>
                      <a:pt x="1254" y="175"/>
                    </a:cubicBezTo>
                    <a:cubicBezTo>
                      <a:pt x="1244" y="188"/>
                      <a:pt x="1249" y="188"/>
                      <a:pt x="1250" y="201"/>
                    </a:cubicBezTo>
                    <a:cubicBezTo>
                      <a:pt x="1251" y="215"/>
                      <a:pt x="1258" y="215"/>
                      <a:pt x="1261" y="215"/>
                    </a:cubicBezTo>
                    <a:lnTo>
                      <a:pt x="1275" y="215"/>
                    </a:lnTo>
                    <a:cubicBezTo>
                      <a:pt x="1278" y="222"/>
                      <a:pt x="1280" y="225"/>
                      <a:pt x="1282" y="225"/>
                    </a:cubicBezTo>
                    <a:cubicBezTo>
                      <a:pt x="1284" y="225"/>
                      <a:pt x="1286" y="222"/>
                      <a:pt x="1288" y="216"/>
                    </a:cubicBezTo>
                    <a:cubicBezTo>
                      <a:pt x="1290" y="210"/>
                      <a:pt x="1291" y="206"/>
                      <a:pt x="1293" y="203"/>
                    </a:cubicBezTo>
                    <a:lnTo>
                      <a:pt x="1293" y="203"/>
                    </a:lnTo>
                    <a:cubicBezTo>
                      <a:pt x="1290" y="216"/>
                      <a:pt x="1298" y="223"/>
                      <a:pt x="1308" y="223"/>
                    </a:cubicBezTo>
                    <a:cubicBezTo>
                      <a:pt x="1317" y="223"/>
                      <a:pt x="1329" y="217"/>
                      <a:pt x="1338" y="205"/>
                    </a:cubicBezTo>
                    <a:lnTo>
                      <a:pt x="1338" y="205"/>
                    </a:lnTo>
                    <a:cubicBezTo>
                      <a:pt x="1336" y="208"/>
                      <a:pt x="1334" y="213"/>
                      <a:pt x="1332" y="217"/>
                    </a:cubicBezTo>
                    <a:cubicBezTo>
                      <a:pt x="1325" y="231"/>
                      <a:pt x="1329" y="231"/>
                      <a:pt x="1335" y="231"/>
                    </a:cubicBezTo>
                    <a:cubicBezTo>
                      <a:pt x="1337" y="231"/>
                      <a:pt x="1356" y="218"/>
                      <a:pt x="1367" y="218"/>
                    </a:cubicBezTo>
                    <a:cubicBezTo>
                      <a:pt x="1367" y="218"/>
                      <a:pt x="1367" y="218"/>
                      <a:pt x="1368" y="218"/>
                    </a:cubicBezTo>
                    <a:cubicBezTo>
                      <a:pt x="1370" y="219"/>
                      <a:pt x="1372" y="219"/>
                      <a:pt x="1374" y="219"/>
                    </a:cubicBezTo>
                    <a:cubicBezTo>
                      <a:pt x="1384" y="219"/>
                      <a:pt x="1395" y="214"/>
                      <a:pt x="1400" y="205"/>
                    </a:cubicBezTo>
                    <a:lnTo>
                      <a:pt x="1400" y="205"/>
                    </a:lnTo>
                    <a:cubicBezTo>
                      <a:pt x="1404" y="206"/>
                      <a:pt x="1404" y="206"/>
                      <a:pt x="1395" y="218"/>
                    </a:cubicBezTo>
                    <a:cubicBezTo>
                      <a:pt x="1381" y="232"/>
                      <a:pt x="1385" y="232"/>
                      <a:pt x="1388" y="232"/>
                    </a:cubicBezTo>
                    <a:cubicBezTo>
                      <a:pt x="1390" y="232"/>
                      <a:pt x="1400" y="219"/>
                      <a:pt x="1410" y="206"/>
                    </a:cubicBezTo>
                    <a:cubicBezTo>
                      <a:pt x="1415" y="199"/>
                      <a:pt x="1419" y="196"/>
                      <a:pt x="1421" y="196"/>
                    </a:cubicBezTo>
                    <a:cubicBezTo>
                      <a:pt x="1423" y="196"/>
                      <a:pt x="1423" y="199"/>
                      <a:pt x="1422" y="206"/>
                    </a:cubicBezTo>
                    <a:cubicBezTo>
                      <a:pt x="1420" y="213"/>
                      <a:pt x="1421" y="216"/>
                      <a:pt x="1425" y="216"/>
                    </a:cubicBezTo>
                    <a:cubicBezTo>
                      <a:pt x="1426" y="216"/>
                      <a:pt x="1427" y="216"/>
                      <a:pt x="1427" y="216"/>
                    </a:cubicBezTo>
                    <a:cubicBezTo>
                      <a:pt x="1428" y="219"/>
                      <a:pt x="1430" y="220"/>
                      <a:pt x="1432" y="220"/>
                    </a:cubicBezTo>
                    <a:cubicBezTo>
                      <a:pt x="1434" y="220"/>
                      <a:pt x="1435" y="220"/>
                      <a:pt x="1437" y="219"/>
                    </a:cubicBezTo>
                    <a:lnTo>
                      <a:pt x="1437" y="219"/>
                    </a:lnTo>
                    <a:cubicBezTo>
                      <a:pt x="1438" y="223"/>
                      <a:pt x="1438" y="226"/>
                      <a:pt x="1427" y="238"/>
                    </a:cubicBezTo>
                    <a:cubicBezTo>
                      <a:pt x="1419" y="250"/>
                      <a:pt x="1411" y="262"/>
                      <a:pt x="1416" y="262"/>
                    </a:cubicBezTo>
                    <a:cubicBezTo>
                      <a:pt x="1418" y="262"/>
                      <a:pt x="1422" y="260"/>
                      <a:pt x="1429" y="255"/>
                    </a:cubicBezTo>
                    <a:lnTo>
                      <a:pt x="1429" y="255"/>
                    </a:lnTo>
                    <a:cubicBezTo>
                      <a:pt x="1429" y="259"/>
                      <a:pt x="1429" y="259"/>
                      <a:pt x="1418" y="270"/>
                    </a:cubicBezTo>
                    <a:cubicBezTo>
                      <a:pt x="1411" y="279"/>
                      <a:pt x="1404" y="286"/>
                      <a:pt x="1405" y="286"/>
                    </a:cubicBezTo>
                    <a:cubicBezTo>
                      <a:pt x="1406" y="286"/>
                      <a:pt x="1409" y="283"/>
                      <a:pt x="1418" y="277"/>
                    </a:cubicBezTo>
                    <a:cubicBezTo>
                      <a:pt x="1420" y="276"/>
                      <a:pt x="1422" y="276"/>
                      <a:pt x="1424" y="276"/>
                    </a:cubicBezTo>
                    <a:cubicBezTo>
                      <a:pt x="1432" y="276"/>
                      <a:pt x="1431" y="285"/>
                      <a:pt x="1422" y="299"/>
                    </a:cubicBezTo>
                    <a:cubicBezTo>
                      <a:pt x="1422" y="300"/>
                      <a:pt x="1422" y="302"/>
                      <a:pt x="1424" y="302"/>
                    </a:cubicBezTo>
                    <a:cubicBezTo>
                      <a:pt x="1425" y="302"/>
                      <a:pt x="1428" y="300"/>
                      <a:pt x="1434" y="296"/>
                    </a:cubicBezTo>
                    <a:lnTo>
                      <a:pt x="1446" y="287"/>
                    </a:lnTo>
                    <a:lnTo>
                      <a:pt x="1446" y="287"/>
                    </a:lnTo>
                    <a:cubicBezTo>
                      <a:pt x="1433" y="298"/>
                      <a:pt x="1428" y="304"/>
                      <a:pt x="1429" y="304"/>
                    </a:cubicBezTo>
                    <a:cubicBezTo>
                      <a:pt x="1430" y="304"/>
                      <a:pt x="1436" y="300"/>
                      <a:pt x="1447" y="293"/>
                    </a:cubicBezTo>
                    <a:cubicBezTo>
                      <a:pt x="1452" y="290"/>
                      <a:pt x="1455" y="288"/>
                      <a:pt x="1456" y="288"/>
                    </a:cubicBezTo>
                    <a:cubicBezTo>
                      <a:pt x="1457" y="288"/>
                      <a:pt x="1455" y="291"/>
                      <a:pt x="1447" y="297"/>
                    </a:cubicBezTo>
                    <a:cubicBezTo>
                      <a:pt x="1436" y="309"/>
                      <a:pt x="1436" y="312"/>
                      <a:pt x="1436" y="312"/>
                    </a:cubicBezTo>
                    <a:cubicBezTo>
                      <a:pt x="1436" y="315"/>
                      <a:pt x="1451" y="324"/>
                      <a:pt x="1453" y="342"/>
                    </a:cubicBezTo>
                    <a:cubicBezTo>
                      <a:pt x="1456" y="365"/>
                      <a:pt x="1457" y="376"/>
                      <a:pt x="1466" y="376"/>
                    </a:cubicBezTo>
                    <a:cubicBezTo>
                      <a:pt x="1467" y="376"/>
                      <a:pt x="1469" y="376"/>
                      <a:pt x="1471" y="375"/>
                    </a:cubicBezTo>
                    <a:cubicBezTo>
                      <a:pt x="1474" y="375"/>
                      <a:pt x="1477" y="375"/>
                      <a:pt x="1478" y="375"/>
                    </a:cubicBezTo>
                    <a:cubicBezTo>
                      <a:pt x="1482" y="375"/>
                      <a:pt x="1480" y="376"/>
                      <a:pt x="1472" y="382"/>
                    </a:cubicBezTo>
                    <a:cubicBezTo>
                      <a:pt x="1460" y="390"/>
                      <a:pt x="1460" y="393"/>
                      <a:pt x="1460" y="397"/>
                    </a:cubicBezTo>
                    <a:cubicBezTo>
                      <a:pt x="1461" y="400"/>
                      <a:pt x="1461" y="403"/>
                      <a:pt x="1449" y="407"/>
                    </a:cubicBezTo>
                    <a:cubicBezTo>
                      <a:pt x="1461" y="407"/>
                      <a:pt x="1461" y="407"/>
                      <a:pt x="1462" y="410"/>
                    </a:cubicBezTo>
                    <a:cubicBezTo>
                      <a:pt x="1449" y="413"/>
                      <a:pt x="1450" y="417"/>
                      <a:pt x="1463" y="417"/>
                    </a:cubicBezTo>
                    <a:cubicBezTo>
                      <a:pt x="1472" y="416"/>
                      <a:pt x="1477" y="416"/>
                      <a:pt x="1480" y="416"/>
                    </a:cubicBezTo>
                    <a:cubicBezTo>
                      <a:pt x="1486" y="416"/>
                      <a:pt x="1480" y="417"/>
                      <a:pt x="1463" y="420"/>
                    </a:cubicBezTo>
                    <a:cubicBezTo>
                      <a:pt x="1452" y="423"/>
                      <a:pt x="1443" y="431"/>
                      <a:pt x="1446" y="431"/>
                    </a:cubicBezTo>
                    <a:cubicBezTo>
                      <a:pt x="1447" y="431"/>
                      <a:pt x="1448" y="430"/>
                      <a:pt x="1451" y="429"/>
                    </a:cubicBezTo>
                    <a:cubicBezTo>
                      <a:pt x="1452" y="429"/>
                      <a:pt x="1454" y="429"/>
                      <a:pt x="1455" y="429"/>
                    </a:cubicBezTo>
                    <a:cubicBezTo>
                      <a:pt x="1465" y="429"/>
                      <a:pt x="1467" y="435"/>
                      <a:pt x="1478" y="435"/>
                    </a:cubicBezTo>
                    <a:cubicBezTo>
                      <a:pt x="1479" y="438"/>
                      <a:pt x="1479" y="441"/>
                      <a:pt x="1466" y="444"/>
                    </a:cubicBezTo>
                    <a:cubicBezTo>
                      <a:pt x="1453" y="448"/>
                      <a:pt x="1469" y="462"/>
                      <a:pt x="1482" y="463"/>
                    </a:cubicBezTo>
                    <a:cubicBezTo>
                      <a:pt x="1485" y="462"/>
                      <a:pt x="1487" y="462"/>
                      <a:pt x="1489" y="462"/>
                    </a:cubicBezTo>
                    <a:cubicBezTo>
                      <a:pt x="1494" y="462"/>
                      <a:pt x="1493" y="464"/>
                      <a:pt x="1482" y="466"/>
                    </a:cubicBezTo>
                    <a:cubicBezTo>
                      <a:pt x="1469" y="468"/>
                      <a:pt x="1470" y="471"/>
                      <a:pt x="1470" y="474"/>
                    </a:cubicBezTo>
                    <a:cubicBezTo>
                      <a:pt x="1483" y="475"/>
                      <a:pt x="1470" y="477"/>
                      <a:pt x="1458" y="480"/>
                    </a:cubicBezTo>
                    <a:cubicBezTo>
                      <a:pt x="1455" y="479"/>
                      <a:pt x="1453" y="479"/>
                      <a:pt x="1452" y="479"/>
                    </a:cubicBezTo>
                    <a:cubicBezTo>
                      <a:pt x="1444" y="479"/>
                      <a:pt x="1444" y="482"/>
                      <a:pt x="1445" y="487"/>
                    </a:cubicBezTo>
                    <a:cubicBezTo>
                      <a:pt x="1459" y="489"/>
                      <a:pt x="1460" y="501"/>
                      <a:pt x="1461" y="510"/>
                    </a:cubicBezTo>
                    <a:cubicBezTo>
                      <a:pt x="1463" y="526"/>
                      <a:pt x="1477" y="527"/>
                      <a:pt x="1503" y="529"/>
                    </a:cubicBezTo>
                    <a:lnTo>
                      <a:pt x="1529" y="528"/>
                    </a:lnTo>
                    <a:lnTo>
                      <a:pt x="1503" y="532"/>
                    </a:lnTo>
                    <a:cubicBezTo>
                      <a:pt x="1490" y="533"/>
                      <a:pt x="1464" y="541"/>
                      <a:pt x="1464" y="541"/>
                    </a:cubicBezTo>
                    <a:cubicBezTo>
                      <a:pt x="1465" y="543"/>
                      <a:pt x="1467" y="543"/>
                      <a:pt x="1470" y="543"/>
                    </a:cubicBezTo>
                    <a:cubicBezTo>
                      <a:pt x="1475" y="543"/>
                      <a:pt x="1483" y="542"/>
                      <a:pt x="1491" y="540"/>
                    </a:cubicBezTo>
                    <a:cubicBezTo>
                      <a:pt x="1494" y="540"/>
                      <a:pt x="1496" y="540"/>
                      <a:pt x="1498" y="540"/>
                    </a:cubicBezTo>
                    <a:cubicBezTo>
                      <a:pt x="1504" y="540"/>
                      <a:pt x="1502" y="543"/>
                      <a:pt x="1492" y="549"/>
                    </a:cubicBezTo>
                    <a:cubicBezTo>
                      <a:pt x="1480" y="558"/>
                      <a:pt x="1480" y="560"/>
                      <a:pt x="1493" y="562"/>
                    </a:cubicBezTo>
                    <a:cubicBezTo>
                      <a:pt x="1495" y="565"/>
                      <a:pt x="1495" y="568"/>
                      <a:pt x="1482" y="573"/>
                    </a:cubicBezTo>
                    <a:cubicBezTo>
                      <a:pt x="1482" y="575"/>
                      <a:pt x="1482" y="575"/>
                      <a:pt x="1484" y="575"/>
                    </a:cubicBezTo>
                    <a:cubicBezTo>
                      <a:pt x="1486" y="575"/>
                      <a:pt x="1490" y="575"/>
                      <a:pt x="1496" y="574"/>
                    </a:cubicBezTo>
                    <a:cubicBezTo>
                      <a:pt x="1498" y="573"/>
                      <a:pt x="1500" y="573"/>
                      <a:pt x="1502" y="573"/>
                    </a:cubicBezTo>
                    <a:cubicBezTo>
                      <a:pt x="1508" y="573"/>
                      <a:pt x="1506" y="576"/>
                      <a:pt x="1496" y="581"/>
                    </a:cubicBezTo>
                    <a:cubicBezTo>
                      <a:pt x="1471" y="587"/>
                      <a:pt x="1471" y="595"/>
                      <a:pt x="1482" y="595"/>
                    </a:cubicBezTo>
                    <a:cubicBezTo>
                      <a:pt x="1483" y="595"/>
                      <a:pt x="1484" y="595"/>
                      <a:pt x="1484" y="595"/>
                    </a:cubicBezTo>
                    <a:cubicBezTo>
                      <a:pt x="1488" y="595"/>
                      <a:pt x="1491" y="594"/>
                      <a:pt x="1493" y="594"/>
                    </a:cubicBezTo>
                    <a:cubicBezTo>
                      <a:pt x="1498" y="594"/>
                      <a:pt x="1498" y="596"/>
                      <a:pt x="1498" y="599"/>
                    </a:cubicBezTo>
                    <a:cubicBezTo>
                      <a:pt x="1499" y="602"/>
                      <a:pt x="1499" y="605"/>
                      <a:pt x="1512" y="606"/>
                    </a:cubicBezTo>
                    <a:lnTo>
                      <a:pt x="1514" y="612"/>
                    </a:lnTo>
                    <a:cubicBezTo>
                      <a:pt x="1514" y="613"/>
                      <a:pt x="1511" y="614"/>
                      <a:pt x="1508" y="614"/>
                    </a:cubicBezTo>
                    <a:cubicBezTo>
                      <a:pt x="1505" y="614"/>
                      <a:pt x="1500" y="613"/>
                      <a:pt x="1500" y="611"/>
                    </a:cubicBezTo>
                    <a:lnTo>
                      <a:pt x="1487" y="616"/>
                    </a:lnTo>
                    <a:cubicBezTo>
                      <a:pt x="1488" y="622"/>
                      <a:pt x="1488" y="625"/>
                      <a:pt x="1501" y="627"/>
                    </a:cubicBezTo>
                    <a:cubicBezTo>
                      <a:pt x="1510" y="626"/>
                      <a:pt x="1516" y="626"/>
                      <a:pt x="1519" y="626"/>
                    </a:cubicBezTo>
                    <a:cubicBezTo>
                      <a:pt x="1525" y="626"/>
                      <a:pt x="1520" y="627"/>
                      <a:pt x="1502" y="630"/>
                    </a:cubicBezTo>
                    <a:cubicBezTo>
                      <a:pt x="1489" y="632"/>
                      <a:pt x="1477" y="637"/>
                      <a:pt x="1490" y="638"/>
                    </a:cubicBezTo>
                    <a:cubicBezTo>
                      <a:pt x="1492" y="638"/>
                      <a:pt x="1494" y="638"/>
                      <a:pt x="1496" y="638"/>
                    </a:cubicBezTo>
                    <a:cubicBezTo>
                      <a:pt x="1514" y="638"/>
                      <a:pt x="1502" y="642"/>
                      <a:pt x="1490" y="645"/>
                    </a:cubicBezTo>
                    <a:cubicBezTo>
                      <a:pt x="1464" y="645"/>
                      <a:pt x="1464" y="645"/>
                      <a:pt x="1491" y="654"/>
                    </a:cubicBezTo>
                    <a:cubicBezTo>
                      <a:pt x="1492" y="659"/>
                      <a:pt x="1507" y="670"/>
                      <a:pt x="1508" y="679"/>
                    </a:cubicBezTo>
                    <a:cubicBezTo>
                      <a:pt x="1510" y="692"/>
                      <a:pt x="1510" y="697"/>
                      <a:pt x="1498" y="703"/>
                    </a:cubicBezTo>
                    <a:cubicBezTo>
                      <a:pt x="1496" y="703"/>
                      <a:pt x="1493" y="704"/>
                      <a:pt x="1492" y="704"/>
                    </a:cubicBezTo>
                    <a:lnTo>
                      <a:pt x="1492" y="704"/>
                    </a:lnTo>
                    <a:cubicBezTo>
                      <a:pt x="1496" y="703"/>
                      <a:pt x="1499" y="703"/>
                      <a:pt x="1502" y="703"/>
                    </a:cubicBezTo>
                    <a:cubicBezTo>
                      <a:pt x="1511" y="703"/>
                      <a:pt x="1512" y="707"/>
                      <a:pt x="1512" y="713"/>
                    </a:cubicBezTo>
                    <a:cubicBezTo>
                      <a:pt x="1500" y="724"/>
                      <a:pt x="1515" y="729"/>
                      <a:pt x="1528" y="730"/>
                    </a:cubicBezTo>
                    <a:cubicBezTo>
                      <a:pt x="1527" y="726"/>
                      <a:pt x="1527" y="723"/>
                      <a:pt x="1527" y="723"/>
                    </a:cubicBezTo>
                    <a:cubicBezTo>
                      <a:pt x="1534" y="722"/>
                      <a:pt x="1539" y="722"/>
                      <a:pt x="1542" y="722"/>
                    </a:cubicBezTo>
                    <a:cubicBezTo>
                      <a:pt x="1553" y="722"/>
                      <a:pt x="1551" y="725"/>
                      <a:pt x="1542" y="731"/>
                    </a:cubicBezTo>
                    <a:cubicBezTo>
                      <a:pt x="1542" y="734"/>
                      <a:pt x="1528" y="735"/>
                      <a:pt x="1516" y="738"/>
                    </a:cubicBezTo>
                    <a:cubicBezTo>
                      <a:pt x="1502" y="740"/>
                      <a:pt x="1490" y="745"/>
                      <a:pt x="1490" y="748"/>
                    </a:cubicBezTo>
                    <a:cubicBezTo>
                      <a:pt x="1490" y="750"/>
                      <a:pt x="1490" y="752"/>
                      <a:pt x="1494" y="752"/>
                    </a:cubicBezTo>
                    <a:cubicBezTo>
                      <a:pt x="1496" y="752"/>
                      <a:pt x="1499" y="751"/>
                      <a:pt x="1503" y="749"/>
                    </a:cubicBezTo>
                    <a:cubicBezTo>
                      <a:pt x="1509" y="748"/>
                      <a:pt x="1512" y="748"/>
                      <a:pt x="1514" y="748"/>
                    </a:cubicBezTo>
                    <a:cubicBezTo>
                      <a:pt x="1517" y="748"/>
                      <a:pt x="1517" y="749"/>
                      <a:pt x="1517" y="750"/>
                    </a:cubicBezTo>
                    <a:cubicBezTo>
                      <a:pt x="1517" y="753"/>
                      <a:pt x="1518" y="757"/>
                      <a:pt x="1532" y="758"/>
                    </a:cubicBezTo>
                    <a:cubicBezTo>
                      <a:pt x="1534" y="757"/>
                      <a:pt x="1537" y="757"/>
                      <a:pt x="1538" y="757"/>
                    </a:cubicBezTo>
                    <a:cubicBezTo>
                      <a:pt x="1544" y="757"/>
                      <a:pt x="1545" y="760"/>
                      <a:pt x="1545" y="762"/>
                    </a:cubicBezTo>
                    <a:cubicBezTo>
                      <a:pt x="1533" y="767"/>
                      <a:pt x="1533" y="774"/>
                      <a:pt x="1533" y="774"/>
                    </a:cubicBezTo>
                    <a:lnTo>
                      <a:pt x="1520" y="775"/>
                    </a:lnTo>
                    <a:cubicBezTo>
                      <a:pt x="1511" y="777"/>
                      <a:pt x="1502" y="779"/>
                      <a:pt x="1495" y="783"/>
                    </a:cubicBezTo>
                    <a:cubicBezTo>
                      <a:pt x="1495" y="784"/>
                      <a:pt x="1498" y="784"/>
                      <a:pt x="1501" y="784"/>
                    </a:cubicBezTo>
                    <a:cubicBezTo>
                      <a:pt x="1505" y="784"/>
                      <a:pt x="1508" y="784"/>
                      <a:pt x="1508" y="784"/>
                    </a:cubicBezTo>
                    <a:cubicBezTo>
                      <a:pt x="1508" y="784"/>
                      <a:pt x="1508" y="784"/>
                      <a:pt x="1509" y="784"/>
                    </a:cubicBezTo>
                    <a:cubicBezTo>
                      <a:pt x="1521" y="784"/>
                      <a:pt x="1530" y="856"/>
                      <a:pt x="1532" y="864"/>
                    </a:cubicBezTo>
                    <a:cubicBezTo>
                      <a:pt x="1522" y="871"/>
                      <a:pt x="1520" y="878"/>
                      <a:pt x="1527" y="878"/>
                    </a:cubicBezTo>
                    <a:cubicBezTo>
                      <a:pt x="1528" y="878"/>
                      <a:pt x="1530" y="878"/>
                      <a:pt x="1533" y="877"/>
                    </a:cubicBezTo>
                    <a:cubicBezTo>
                      <a:pt x="1534" y="877"/>
                      <a:pt x="1534" y="877"/>
                      <a:pt x="1535" y="877"/>
                    </a:cubicBezTo>
                    <a:cubicBezTo>
                      <a:pt x="1546" y="877"/>
                      <a:pt x="1547" y="891"/>
                      <a:pt x="1549" y="909"/>
                    </a:cubicBezTo>
                    <a:cubicBezTo>
                      <a:pt x="1553" y="929"/>
                      <a:pt x="1554" y="944"/>
                      <a:pt x="1565" y="944"/>
                    </a:cubicBezTo>
                    <a:cubicBezTo>
                      <a:pt x="1566" y="944"/>
                      <a:pt x="1567" y="944"/>
                      <a:pt x="1567" y="944"/>
                    </a:cubicBezTo>
                    <a:cubicBezTo>
                      <a:pt x="1567" y="944"/>
                      <a:pt x="1567" y="947"/>
                      <a:pt x="1569" y="953"/>
                    </a:cubicBezTo>
                    <a:cubicBezTo>
                      <a:pt x="1570" y="960"/>
                      <a:pt x="1583" y="963"/>
                      <a:pt x="1583" y="966"/>
                    </a:cubicBezTo>
                    <a:cubicBezTo>
                      <a:pt x="1595" y="967"/>
                      <a:pt x="1597" y="970"/>
                      <a:pt x="1589" y="970"/>
                    </a:cubicBezTo>
                    <a:cubicBezTo>
                      <a:pt x="1588" y="970"/>
                      <a:pt x="1586" y="970"/>
                      <a:pt x="1584" y="970"/>
                    </a:cubicBezTo>
                    <a:cubicBezTo>
                      <a:pt x="1571" y="972"/>
                      <a:pt x="1557" y="974"/>
                      <a:pt x="1558" y="977"/>
                    </a:cubicBezTo>
                    <a:cubicBezTo>
                      <a:pt x="1558" y="980"/>
                      <a:pt x="1562" y="981"/>
                      <a:pt x="1567" y="981"/>
                    </a:cubicBezTo>
                    <a:cubicBezTo>
                      <a:pt x="1572" y="981"/>
                      <a:pt x="1579" y="980"/>
                      <a:pt x="1585" y="979"/>
                    </a:cubicBezTo>
                    <a:cubicBezTo>
                      <a:pt x="1588" y="978"/>
                      <a:pt x="1591" y="978"/>
                      <a:pt x="1593" y="978"/>
                    </a:cubicBezTo>
                    <a:cubicBezTo>
                      <a:pt x="1598" y="978"/>
                      <a:pt x="1599" y="980"/>
                      <a:pt x="1599" y="980"/>
                    </a:cubicBezTo>
                    <a:cubicBezTo>
                      <a:pt x="1599" y="983"/>
                      <a:pt x="1599" y="983"/>
                      <a:pt x="1585" y="986"/>
                    </a:cubicBezTo>
                    <a:lnTo>
                      <a:pt x="1560" y="989"/>
                    </a:lnTo>
                    <a:lnTo>
                      <a:pt x="1560" y="992"/>
                    </a:lnTo>
                    <a:cubicBezTo>
                      <a:pt x="1563" y="992"/>
                      <a:pt x="1565" y="992"/>
                      <a:pt x="1567" y="992"/>
                    </a:cubicBezTo>
                    <a:cubicBezTo>
                      <a:pt x="1573" y="992"/>
                      <a:pt x="1573" y="993"/>
                      <a:pt x="1573" y="993"/>
                    </a:cubicBezTo>
                    <a:cubicBezTo>
                      <a:pt x="1574" y="997"/>
                      <a:pt x="1574" y="997"/>
                      <a:pt x="1547" y="1000"/>
                    </a:cubicBezTo>
                    <a:cubicBezTo>
                      <a:pt x="1525" y="1004"/>
                      <a:pt x="1522" y="1007"/>
                      <a:pt x="1539" y="1007"/>
                    </a:cubicBezTo>
                    <a:cubicBezTo>
                      <a:pt x="1542" y="1007"/>
                      <a:pt x="1545" y="1007"/>
                      <a:pt x="1548" y="1007"/>
                    </a:cubicBezTo>
                    <a:lnTo>
                      <a:pt x="1562" y="1011"/>
                    </a:lnTo>
                    <a:cubicBezTo>
                      <a:pt x="1536" y="1018"/>
                      <a:pt x="1563" y="1020"/>
                      <a:pt x="1576" y="1021"/>
                    </a:cubicBezTo>
                    <a:cubicBezTo>
                      <a:pt x="1554" y="1027"/>
                      <a:pt x="1552" y="1031"/>
                      <a:pt x="1569" y="1031"/>
                    </a:cubicBezTo>
                    <a:cubicBezTo>
                      <a:pt x="1571" y="1031"/>
                      <a:pt x="1574" y="1031"/>
                      <a:pt x="1578" y="1030"/>
                    </a:cubicBezTo>
                    <a:cubicBezTo>
                      <a:pt x="1580" y="1030"/>
                      <a:pt x="1583" y="1030"/>
                      <a:pt x="1584" y="1030"/>
                    </a:cubicBezTo>
                    <a:cubicBezTo>
                      <a:pt x="1590" y="1030"/>
                      <a:pt x="1588" y="1033"/>
                      <a:pt x="1579" y="1037"/>
                    </a:cubicBezTo>
                    <a:cubicBezTo>
                      <a:pt x="1566" y="1042"/>
                      <a:pt x="1566" y="1045"/>
                      <a:pt x="1567" y="1051"/>
                    </a:cubicBezTo>
                    <a:cubicBezTo>
                      <a:pt x="1581" y="1052"/>
                      <a:pt x="1583" y="1074"/>
                      <a:pt x="1587" y="1099"/>
                    </a:cubicBezTo>
                    <a:cubicBezTo>
                      <a:pt x="1590" y="1125"/>
                      <a:pt x="1592" y="1143"/>
                      <a:pt x="1603" y="1143"/>
                    </a:cubicBezTo>
                    <a:cubicBezTo>
                      <a:pt x="1604" y="1143"/>
                      <a:pt x="1605" y="1143"/>
                      <a:pt x="1606" y="1143"/>
                    </a:cubicBezTo>
                    <a:lnTo>
                      <a:pt x="1606" y="1143"/>
                    </a:lnTo>
                    <a:cubicBezTo>
                      <a:pt x="1606" y="1146"/>
                      <a:pt x="1606" y="1146"/>
                      <a:pt x="1593" y="1152"/>
                    </a:cubicBezTo>
                    <a:cubicBezTo>
                      <a:pt x="1582" y="1153"/>
                      <a:pt x="1580" y="1155"/>
                      <a:pt x="1597" y="1155"/>
                    </a:cubicBezTo>
                    <a:cubicBezTo>
                      <a:pt x="1600" y="1155"/>
                      <a:pt x="1603" y="1155"/>
                      <a:pt x="1607" y="1155"/>
                    </a:cubicBezTo>
                    <a:cubicBezTo>
                      <a:pt x="1620" y="1156"/>
                      <a:pt x="1634" y="1154"/>
                      <a:pt x="1607" y="1158"/>
                    </a:cubicBezTo>
                    <a:cubicBezTo>
                      <a:pt x="1594" y="1161"/>
                      <a:pt x="1594" y="1166"/>
                      <a:pt x="1597" y="1178"/>
                    </a:cubicBezTo>
                    <a:cubicBezTo>
                      <a:pt x="1598" y="1188"/>
                      <a:pt x="1599" y="1199"/>
                      <a:pt x="1609" y="1199"/>
                    </a:cubicBezTo>
                    <a:cubicBezTo>
                      <a:pt x="1610" y="1199"/>
                      <a:pt x="1611" y="1199"/>
                      <a:pt x="1612" y="1199"/>
                    </a:cubicBezTo>
                    <a:cubicBezTo>
                      <a:pt x="1621" y="1202"/>
                      <a:pt x="1624" y="1203"/>
                      <a:pt x="1621" y="1203"/>
                    </a:cubicBezTo>
                    <a:cubicBezTo>
                      <a:pt x="1620" y="1203"/>
                      <a:pt x="1617" y="1202"/>
                      <a:pt x="1612" y="1202"/>
                    </a:cubicBezTo>
                    <a:cubicBezTo>
                      <a:pt x="1585" y="1202"/>
                      <a:pt x="1574" y="1220"/>
                      <a:pt x="1602" y="1226"/>
                    </a:cubicBezTo>
                    <a:cubicBezTo>
                      <a:pt x="1602" y="1228"/>
                      <a:pt x="1602" y="1231"/>
                      <a:pt x="1590" y="1233"/>
                    </a:cubicBezTo>
                    <a:cubicBezTo>
                      <a:pt x="1590" y="1237"/>
                      <a:pt x="1590" y="1240"/>
                      <a:pt x="1604" y="1247"/>
                    </a:cubicBezTo>
                    <a:lnTo>
                      <a:pt x="1607" y="1268"/>
                    </a:lnTo>
                    <a:cubicBezTo>
                      <a:pt x="1608" y="1275"/>
                      <a:pt x="1621" y="1278"/>
                      <a:pt x="1621" y="1278"/>
                    </a:cubicBezTo>
                    <a:cubicBezTo>
                      <a:pt x="1622" y="1280"/>
                      <a:pt x="1622" y="1281"/>
                      <a:pt x="1622" y="1282"/>
                    </a:cubicBezTo>
                    <a:lnTo>
                      <a:pt x="1622" y="1282"/>
                    </a:lnTo>
                    <a:cubicBezTo>
                      <a:pt x="1609" y="1284"/>
                      <a:pt x="1611" y="1300"/>
                      <a:pt x="1613" y="1321"/>
                    </a:cubicBezTo>
                    <a:cubicBezTo>
                      <a:pt x="1617" y="1342"/>
                      <a:pt x="1619" y="1361"/>
                      <a:pt x="1606" y="1366"/>
                    </a:cubicBezTo>
                    <a:cubicBezTo>
                      <a:pt x="1606" y="1366"/>
                      <a:pt x="1607" y="1369"/>
                      <a:pt x="1620" y="1370"/>
                    </a:cubicBezTo>
                    <a:cubicBezTo>
                      <a:pt x="1623" y="1370"/>
                      <a:pt x="1626" y="1370"/>
                      <a:pt x="1629" y="1370"/>
                    </a:cubicBezTo>
                    <a:cubicBezTo>
                      <a:pt x="1646" y="1370"/>
                      <a:pt x="1645" y="1373"/>
                      <a:pt x="1634" y="1378"/>
                    </a:cubicBezTo>
                    <a:cubicBezTo>
                      <a:pt x="1609" y="1385"/>
                      <a:pt x="1610" y="1396"/>
                      <a:pt x="1633" y="1396"/>
                    </a:cubicBezTo>
                    <a:cubicBezTo>
                      <a:pt x="1634" y="1396"/>
                      <a:pt x="1635" y="1396"/>
                      <a:pt x="1636" y="1396"/>
                    </a:cubicBezTo>
                    <a:lnTo>
                      <a:pt x="1636" y="1396"/>
                    </a:lnTo>
                    <a:lnTo>
                      <a:pt x="1624" y="1398"/>
                    </a:lnTo>
                    <a:cubicBezTo>
                      <a:pt x="1599" y="1405"/>
                      <a:pt x="1610" y="1412"/>
                      <a:pt x="1633" y="1412"/>
                    </a:cubicBezTo>
                    <a:cubicBezTo>
                      <a:pt x="1635" y="1412"/>
                      <a:pt x="1636" y="1412"/>
                      <a:pt x="1638" y="1412"/>
                    </a:cubicBezTo>
                    <a:lnTo>
                      <a:pt x="1638" y="1412"/>
                    </a:lnTo>
                    <a:cubicBezTo>
                      <a:pt x="1626" y="1417"/>
                      <a:pt x="1612" y="1422"/>
                      <a:pt x="1626" y="1423"/>
                    </a:cubicBezTo>
                    <a:cubicBezTo>
                      <a:pt x="1627" y="1426"/>
                      <a:pt x="1627" y="1426"/>
                      <a:pt x="1600" y="1430"/>
                    </a:cubicBezTo>
                    <a:cubicBezTo>
                      <a:pt x="1588" y="1432"/>
                      <a:pt x="1574" y="1434"/>
                      <a:pt x="1574" y="1438"/>
                    </a:cubicBezTo>
                    <a:cubicBezTo>
                      <a:pt x="1575" y="1438"/>
                      <a:pt x="1577" y="1439"/>
                      <a:pt x="1580" y="1439"/>
                    </a:cubicBezTo>
                    <a:cubicBezTo>
                      <a:pt x="1585" y="1439"/>
                      <a:pt x="1593" y="1438"/>
                      <a:pt x="1601" y="1437"/>
                    </a:cubicBezTo>
                    <a:lnTo>
                      <a:pt x="1602" y="1442"/>
                    </a:lnTo>
                    <a:cubicBezTo>
                      <a:pt x="1602" y="1442"/>
                      <a:pt x="1602" y="1444"/>
                      <a:pt x="1608" y="1444"/>
                    </a:cubicBezTo>
                    <a:cubicBezTo>
                      <a:pt x="1610" y="1444"/>
                      <a:pt x="1612" y="1444"/>
                      <a:pt x="1616" y="1443"/>
                    </a:cubicBezTo>
                    <a:cubicBezTo>
                      <a:pt x="1618" y="1443"/>
                      <a:pt x="1620" y="1443"/>
                      <a:pt x="1621" y="1443"/>
                    </a:cubicBezTo>
                    <a:cubicBezTo>
                      <a:pt x="1628" y="1443"/>
                      <a:pt x="1629" y="1445"/>
                      <a:pt x="1629" y="1448"/>
                    </a:cubicBezTo>
                    <a:cubicBezTo>
                      <a:pt x="1623" y="1449"/>
                      <a:pt x="1622" y="1450"/>
                      <a:pt x="1625" y="1450"/>
                    </a:cubicBezTo>
                    <a:cubicBezTo>
                      <a:pt x="1628" y="1450"/>
                      <a:pt x="1635" y="1448"/>
                      <a:pt x="1643" y="1445"/>
                    </a:cubicBezTo>
                    <a:cubicBezTo>
                      <a:pt x="1651" y="1445"/>
                      <a:pt x="1660" y="1443"/>
                      <a:pt x="1665" y="1443"/>
                    </a:cubicBezTo>
                    <a:cubicBezTo>
                      <a:pt x="1667" y="1443"/>
                      <a:pt x="1668" y="1444"/>
                      <a:pt x="1668" y="1444"/>
                    </a:cubicBezTo>
                    <a:lnTo>
                      <a:pt x="1695" y="1441"/>
                    </a:lnTo>
                    <a:cubicBezTo>
                      <a:pt x="1721" y="1437"/>
                      <a:pt x="1735" y="1435"/>
                      <a:pt x="1747" y="1426"/>
                    </a:cubicBezTo>
                    <a:cubicBezTo>
                      <a:pt x="1756" y="1414"/>
                      <a:pt x="1767" y="1404"/>
                      <a:pt x="1753" y="1404"/>
                    </a:cubicBezTo>
                    <a:cubicBezTo>
                      <a:pt x="1751" y="1404"/>
                      <a:pt x="1748" y="1404"/>
                      <a:pt x="1744" y="1405"/>
                    </a:cubicBezTo>
                    <a:cubicBezTo>
                      <a:pt x="1744" y="1405"/>
                      <a:pt x="1730" y="1404"/>
                      <a:pt x="1730" y="1401"/>
                    </a:cubicBezTo>
                    <a:cubicBezTo>
                      <a:pt x="1730" y="1397"/>
                      <a:pt x="1742" y="1393"/>
                      <a:pt x="1742" y="1393"/>
                    </a:cubicBezTo>
                    <a:cubicBezTo>
                      <a:pt x="1756" y="1391"/>
                      <a:pt x="1754" y="1378"/>
                      <a:pt x="1753" y="1362"/>
                    </a:cubicBezTo>
                    <a:cubicBezTo>
                      <a:pt x="1750" y="1345"/>
                      <a:pt x="1749" y="1336"/>
                      <a:pt x="1762" y="1330"/>
                    </a:cubicBezTo>
                    <a:cubicBezTo>
                      <a:pt x="1774" y="1324"/>
                      <a:pt x="1774" y="1322"/>
                      <a:pt x="1774" y="1322"/>
                    </a:cubicBezTo>
                    <a:lnTo>
                      <a:pt x="1774" y="1322"/>
                    </a:lnTo>
                    <a:cubicBezTo>
                      <a:pt x="1773" y="1322"/>
                      <a:pt x="1773" y="1322"/>
                      <a:pt x="1773" y="1322"/>
                    </a:cubicBezTo>
                    <a:cubicBezTo>
                      <a:pt x="1760" y="1322"/>
                      <a:pt x="1758" y="1305"/>
                      <a:pt x="1756" y="1284"/>
                    </a:cubicBezTo>
                    <a:cubicBezTo>
                      <a:pt x="1753" y="1263"/>
                      <a:pt x="1751" y="1242"/>
                      <a:pt x="1739" y="1242"/>
                    </a:cubicBezTo>
                    <a:cubicBezTo>
                      <a:pt x="1738" y="1242"/>
                      <a:pt x="1737" y="1242"/>
                      <a:pt x="1737" y="1242"/>
                    </a:cubicBezTo>
                    <a:lnTo>
                      <a:pt x="1737" y="1236"/>
                    </a:lnTo>
                    <a:cubicBezTo>
                      <a:pt x="1749" y="1235"/>
                      <a:pt x="1749" y="1228"/>
                      <a:pt x="1748" y="1222"/>
                    </a:cubicBezTo>
                    <a:cubicBezTo>
                      <a:pt x="1735" y="1218"/>
                      <a:pt x="1733" y="1211"/>
                      <a:pt x="1733" y="1211"/>
                    </a:cubicBezTo>
                    <a:cubicBezTo>
                      <a:pt x="1747" y="1210"/>
                      <a:pt x="1746" y="1207"/>
                      <a:pt x="1746" y="1200"/>
                    </a:cubicBezTo>
                    <a:cubicBezTo>
                      <a:pt x="1745" y="1195"/>
                      <a:pt x="1745" y="1192"/>
                      <a:pt x="1738" y="1192"/>
                    </a:cubicBezTo>
                    <a:cubicBezTo>
                      <a:pt x="1736" y="1192"/>
                      <a:pt x="1734" y="1193"/>
                      <a:pt x="1731" y="1193"/>
                    </a:cubicBezTo>
                    <a:cubicBezTo>
                      <a:pt x="1729" y="1181"/>
                      <a:pt x="1732" y="1167"/>
                      <a:pt x="1740" y="1157"/>
                    </a:cubicBezTo>
                    <a:cubicBezTo>
                      <a:pt x="1753" y="1152"/>
                      <a:pt x="1739" y="1150"/>
                      <a:pt x="1726" y="1149"/>
                    </a:cubicBezTo>
                    <a:cubicBezTo>
                      <a:pt x="1721" y="1150"/>
                      <a:pt x="1717" y="1150"/>
                      <a:pt x="1713" y="1150"/>
                    </a:cubicBezTo>
                    <a:cubicBezTo>
                      <a:pt x="1705" y="1150"/>
                      <a:pt x="1699" y="1149"/>
                      <a:pt x="1699" y="1147"/>
                    </a:cubicBezTo>
                    <a:lnTo>
                      <a:pt x="1726" y="1144"/>
                    </a:lnTo>
                    <a:cubicBezTo>
                      <a:pt x="1730" y="1144"/>
                      <a:pt x="1732" y="1144"/>
                      <a:pt x="1734" y="1144"/>
                    </a:cubicBezTo>
                    <a:cubicBezTo>
                      <a:pt x="1739" y="1144"/>
                      <a:pt x="1739" y="1143"/>
                      <a:pt x="1738" y="1138"/>
                    </a:cubicBezTo>
                    <a:lnTo>
                      <a:pt x="1737" y="1133"/>
                    </a:lnTo>
                    <a:cubicBezTo>
                      <a:pt x="1736" y="1133"/>
                      <a:pt x="1735" y="1133"/>
                      <a:pt x="1735" y="1133"/>
                    </a:cubicBezTo>
                    <a:cubicBezTo>
                      <a:pt x="1724" y="1133"/>
                      <a:pt x="1722" y="1118"/>
                      <a:pt x="1720" y="1098"/>
                    </a:cubicBezTo>
                    <a:cubicBezTo>
                      <a:pt x="1717" y="1072"/>
                      <a:pt x="1716" y="1062"/>
                      <a:pt x="1705" y="1062"/>
                    </a:cubicBezTo>
                    <a:cubicBezTo>
                      <a:pt x="1704" y="1062"/>
                      <a:pt x="1703" y="1062"/>
                      <a:pt x="1702" y="1062"/>
                    </a:cubicBezTo>
                    <a:cubicBezTo>
                      <a:pt x="1699" y="1062"/>
                      <a:pt x="1697" y="1062"/>
                      <a:pt x="1696" y="1062"/>
                    </a:cubicBezTo>
                    <a:cubicBezTo>
                      <a:pt x="1689" y="1062"/>
                      <a:pt x="1691" y="1059"/>
                      <a:pt x="1700" y="1049"/>
                    </a:cubicBezTo>
                    <a:cubicBezTo>
                      <a:pt x="1737" y="1025"/>
                      <a:pt x="1737" y="1025"/>
                      <a:pt x="1723" y="1024"/>
                    </a:cubicBezTo>
                    <a:lnTo>
                      <a:pt x="1723" y="1024"/>
                    </a:lnTo>
                    <a:cubicBezTo>
                      <a:pt x="1724" y="1027"/>
                      <a:pt x="1711" y="1029"/>
                      <a:pt x="1698" y="1032"/>
                    </a:cubicBezTo>
                    <a:cubicBezTo>
                      <a:pt x="1690" y="1033"/>
                      <a:pt x="1684" y="1033"/>
                      <a:pt x="1681" y="1033"/>
                    </a:cubicBezTo>
                    <a:cubicBezTo>
                      <a:pt x="1674" y="1033"/>
                      <a:pt x="1680" y="1030"/>
                      <a:pt x="1698" y="1025"/>
                    </a:cubicBezTo>
                    <a:cubicBezTo>
                      <a:pt x="1723" y="1021"/>
                      <a:pt x="1705" y="978"/>
                      <a:pt x="1679" y="978"/>
                    </a:cubicBezTo>
                    <a:cubicBezTo>
                      <a:pt x="1679" y="978"/>
                      <a:pt x="1679" y="978"/>
                      <a:pt x="1678" y="978"/>
                    </a:cubicBezTo>
                    <a:lnTo>
                      <a:pt x="1691" y="975"/>
                    </a:lnTo>
                    <a:cubicBezTo>
                      <a:pt x="1704" y="973"/>
                      <a:pt x="1704" y="971"/>
                      <a:pt x="1702" y="959"/>
                    </a:cubicBezTo>
                    <a:cubicBezTo>
                      <a:pt x="1702" y="952"/>
                      <a:pt x="1701" y="949"/>
                      <a:pt x="1701" y="949"/>
                    </a:cubicBezTo>
                    <a:cubicBezTo>
                      <a:pt x="1698" y="949"/>
                      <a:pt x="1696" y="949"/>
                      <a:pt x="1694" y="949"/>
                    </a:cubicBezTo>
                    <a:cubicBezTo>
                      <a:pt x="1677" y="949"/>
                      <a:pt x="1688" y="933"/>
                      <a:pt x="1699" y="931"/>
                    </a:cubicBezTo>
                    <a:cubicBezTo>
                      <a:pt x="1712" y="925"/>
                      <a:pt x="1712" y="925"/>
                      <a:pt x="1711" y="919"/>
                    </a:cubicBezTo>
                    <a:cubicBezTo>
                      <a:pt x="1684" y="914"/>
                      <a:pt x="1695" y="897"/>
                      <a:pt x="1708" y="895"/>
                    </a:cubicBezTo>
                    <a:cubicBezTo>
                      <a:pt x="1708" y="895"/>
                      <a:pt x="1708" y="891"/>
                      <a:pt x="1708" y="888"/>
                    </a:cubicBezTo>
                    <a:cubicBezTo>
                      <a:pt x="1694" y="887"/>
                      <a:pt x="1693" y="881"/>
                      <a:pt x="1693" y="878"/>
                    </a:cubicBezTo>
                    <a:cubicBezTo>
                      <a:pt x="1692" y="872"/>
                      <a:pt x="1692" y="868"/>
                      <a:pt x="1688" y="868"/>
                    </a:cubicBezTo>
                    <a:cubicBezTo>
                      <a:pt x="1685" y="868"/>
                      <a:pt x="1683" y="869"/>
                      <a:pt x="1678" y="871"/>
                    </a:cubicBezTo>
                    <a:cubicBezTo>
                      <a:pt x="1670" y="872"/>
                      <a:pt x="1663" y="873"/>
                      <a:pt x="1657" y="873"/>
                    </a:cubicBezTo>
                    <a:cubicBezTo>
                      <a:pt x="1654" y="873"/>
                      <a:pt x="1652" y="872"/>
                      <a:pt x="1652" y="871"/>
                    </a:cubicBezTo>
                    <a:lnTo>
                      <a:pt x="1665" y="870"/>
                    </a:lnTo>
                    <a:cubicBezTo>
                      <a:pt x="1678" y="868"/>
                      <a:pt x="1677" y="859"/>
                      <a:pt x="1675" y="846"/>
                    </a:cubicBezTo>
                    <a:cubicBezTo>
                      <a:pt x="1674" y="831"/>
                      <a:pt x="1673" y="824"/>
                      <a:pt x="1685" y="820"/>
                    </a:cubicBezTo>
                    <a:lnTo>
                      <a:pt x="1672" y="818"/>
                    </a:lnTo>
                    <a:cubicBezTo>
                      <a:pt x="1658" y="817"/>
                      <a:pt x="1658" y="814"/>
                      <a:pt x="1672" y="812"/>
                    </a:cubicBezTo>
                    <a:cubicBezTo>
                      <a:pt x="1684" y="807"/>
                      <a:pt x="1683" y="795"/>
                      <a:pt x="1668" y="790"/>
                    </a:cubicBezTo>
                    <a:lnTo>
                      <a:pt x="1667" y="784"/>
                    </a:lnTo>
                    <a:cubicBezTo>
                      <a:pt x="1692" y="777"/>
                      <a:pt x="1692" y="769"/>
                      <a:pt x="1670" y="769"/>
                    </a:cubicBezTo>
                    <a:cubicBezTo>
                      <a:pt x="1669" y="769"/>
                      <a:pt x="1668" y="769"/>
                      <a:pt x="1666" y="769"/>
                    </a:cubicBezTo>
                    <a:cubicBezTo>
                      <a:pt x="1678" y="767"/>
                      <a:pt x="1678" y="763"/>
                      <a:pt x="1678" y="760"/>
                    </a:cubicBezTo>
                    <a:cubicBezTo>
                      <a:pt x="1664" y="757"/>
                      <a:pt x="1663" y="744"/>
                      <a:pt x="1676" y="742"/>
                    </a:cubicBezTo>
                    <a:lnTo>
                      <a:pt x="1675" y="739"/>
                    </a:lnTo>
                    <a:cubicBezTo>
                      <a:pt x="1662" y="738"/>
                      <a:pt x="1662" y="734"/>
                      <a:pt x="1662" y="732"/>
                    </a:cubicBezTo>
                    <a:cubicBezTo>
                      <a:pt x="1661" y="729"/>
                      <a:pt x="1661" y="725"/>
                      <a:pt x="1647" y="724"/>
                    </a:cubicBezTo>
                    <a:cubicBezTo>
                      <a:pt x="1634" y="723"/>
                      <a:pt x="1634" y="720"/>
                      <a:pt x="1634" y="720"/>
                    </a:cubicBezTo>
                    <a:cubicBezTo>
                      <a:pt x="1633" y="719"/>
                      <a:pt x="1635" y="718"/>
                      <a:pt x="1639" y="718"/>
                    </a:cubicBezTo>
                    <a:cubicBezTo>
                      <a:pt x="1644" y="718"/>
                      <a:pt x="1652" y="719"/>
                      <a:pt x="1659" y="720"/>
                    </a:cubicBezTo>
                    <a:cubicBezTo>
                      <a:pt x="1662" y="720"/>
                      <a:pt x="1663" y="720"/>
                      <a:pt x="1665" y="720"/>
                    </a:cubicBezTo>
                    <a:cubicBezTo>
                      <a:pt x="1673" y="720"/>
                      <a:pt x="1669" y="713"/>
                      <a:pt x="1645" y="708"/>
                    </a:cubicBezTo>
                    <a:cubicBezTo>
                      <a:pt x="1629" y="706"/>
                      <a:pt x="1623" y="705"/>
                      <a:pt x="1625" y="705"/>
                    </a:cubicBezTo>
                    <a:cubicBezTo>
                      <a:pt x="1627" y="705"/>
                      <a:pt x="1634" y="705"/>
                      <a:pt x="1645" y="706"/>
                    </a:cubicBezTo>
                    <a:cubicBezTo>
                      <a:pt x="1651" y="707"/>
                      <a:pt x="1657" y="707"/>
                      <a:pt x="1660" y="707"/>
                    </a:cubicBezTo>
                    <a:cubicBezTo>
                      <a:pt x="1665" y="707"/>
                      <a:pt x="1666" y="706"/>
                      <a:pt x="1658" y="704"/>
                    </a:cubicBezTo>
                    <a:cubicBezTo>
                      <a:pt x="1658" y="704"/>
                      <a:pt x="1657" y="699"/>
                      <a:pt x="1649" y="699"/>
                    </a:cubicBezTo>
                    <a:cubicBezTo>
                      <a:pt x="1647" y="699"/>
                      <a:pt x="1646" y="699"/>
                      <a:pt x="1644" y="699"/>
                    </a:cubicBezTo>
                    <a:lnTo>
                      <a:pt x="1643" y="691"/>
                    </a:lnTo>
                    <a:cubicBezTo>
                      <a:pt x="1655" y="682"/>
                      <a:pt x="1655" y="679"/>
                      <a:pt x="1655" y="676"/>
                    </a:cubicBezTo>
                    <a:cubicBezTo>
                      <a:pt x="1641" y="675"/>
                      <a:pt x="1641" y="675"/>
                      <a:pt x="1654" y="669"/>
                    </a:cubicBezTo>
                    <a:cubicBezTo>
                      <a:pt x="1663" y="668"/>
                      <a:pt x="1665" y="667"/>
                      <a:pt x="1658" y="667"/>
                    </a:cubicBezTo>
                    <a:cubicBezTo>
                      <a:pt x="1654" y="667"/>
                      <a:pt x="1649" y="667"/>
                      <a:pt x="1640" y="668"/>
                    </a:cubicBezTo>
                    <a:cubicBezTo>
                      <a:pt x="1627" y="668"/>
                      <a:pt x="1627" y="665"/>
                      <a:pt x="1639" y="659"/>
                    </a:cubicBezTo>
                    <a:cubicBezTo>
                      <a:pt x="1659" y="657"/>
                      <a:pt x="1664" y="654"/>
                      <a:pt x="1658" y="654"/>
                    </a:cubicBezTo>
                    <a:cubicBezTo>
                      <a:pt x="1657" y="654"/>
                      <a:pt x="1655" y="654"/>
                      <a:pt x="1652" y="655"/>
                    </a:cubicBezTo>
                    <a:cubicBezTo>
                      <a:pt x="1638" y="654"/>
                      <a:pt x="1638" y="650"/>
                      <a:pt x="1638" y="650"/>
                    </a:cubicBezTo>
                    <a:cubicBezTo>
                      <a:pt x="1652" y="648"/>
                      <a:pt x="1648" y="620"/>
                      <a:pt x="1645" y="593"/>
                    </a:cubicBezTo>
                    <a:cubicBezTo>
                      <a:pt x="1644" y="591"/>
                      <a:pt x="1638" y="590"/>
                      <a:pt x="1631" y="590"/>
                    </a:cubicBezTo>
                    <a:cubicBezTo>
                      <a:pt x="1627" y="590"/>
                      <a:pt x="1622" y="590"/>
                      <a:pt x="1618" y="591"/>
                    </a:cubicBezTo>
                    <a:cubicBezTo>
                      <a:pt x="1609" y="592"/>
                      <a:pt x="1604" y="592"/>
                      <a:pt x="1603" y="592"/>
                    </a:cubicBezTo>
                    <a:cubicBezTo>
                      <a:pt x="1600" y="592"/>
                      <a:pt x="1609" y="590"/>
                      <a:pt x="1617" y="587"/>
                    </a:cubicBezTo>
                    <a:cubicBezTo>
                      <a:pt x="1643" y="581"/>
                      <a:pt x="1651" y="576"/>
                      <a:pt x="1642" y="576"/>
                    </a:cubicBezTo>
                    <a:cubicBezTo>
                      <a:pt x="1638" y="576"/>
                      <a:pt x="1629" y="578"/>
                      <a:pt x="1616" y="581"/>
                    </a:cubicBezTo>
                    <a:cubicBezTo>
                      <a:pt x="1604" y="584"/>
                      <a:pt x="1598" y="586"/>
                      <a:pt x="1597" y="586"/>
                    </a:cubicBezTo>
                    <a:cubicBezTo>
                      <a:pt x="1596" y="586"/>
                      <a:pt x="1603" y="584"/>
                      <a:pt x="1616" y="578"/>
                    </a:cubicBezTo>
                    <a:cubicBezTo>
                      <a:pt x="1628" y="573"/>
                      <a:pt x="1628" y="573"/>
                      <a:pt x="1615" y="572"/>
                    </a:cubicBezTo>
                    <a:cubicBezTo>
                      <a:pt x="1612" y="572"/>
                      <a:pt x="1609" y="572"/>
                      <a:pt x="1608" y="572"/>
                    </a:cubicBezTo>
                    <a:cubicBezTo>
                      <a:pt x="1602" y="572"/>
                      <a:pt x="1604" y="570"/>
                      <a:pt x="1615" y="568"/>
                    </a:cubicBezTo>
                    <a:cubicBezTo>
                      <a:pt x="1625" y="564"/>
                      <a:pt x="1636" y="560"/>
                      <a:pt x="1631" y="560"/>
                    </a:cubicBezTo>
                    <a:cubicBezTo>
                      <a:pt x="1630" y="560"/>
                      <a:pt x="1629" y="560"/>
                      <a:pt x="1627" y="560"/>
                    </a:cubicBezTo>
                    <a:cubicBezTo>
                      <a:pt x="1627" y="560"/>
                      <a:pt x="1627" y="557"/>
                      <a:pt x="1639" y="553"/>
                    </a:cubicBezTo>
                    <a:cubicBezTo>
                      <a:pt x="1652" y="547"/>
                      <a:pt x="1638" y="546"/>
                      <a:pt x="1625" y="545"/>
                    </a:cubicBezTo>
                    <a:cubicBezTo>
                      <a:pt x="1598" y="540"/>
                      <a:pt x="1598" y="537"/>
                      <a:pt x="1624" y="536"/>
                    </a:cubicBezTo>
                    <a:cubicBezTo>
                      <a:pt x="1649" y="535"/>
                      <a:pt x="1637" y="522"/>
                      <a:pt x="1612" y="522"/>
                    </a:cubicBezTo>
                    <a:cubicBezTo>
                      <a:pt x="1611" y="522"/>
                      <a:pt x="1610" y="522"/>
                      <a:pt x="1609" y="522"/>
                    </a:cubicBezTo>
                    <a:cubicBezTo>
                      <a:pt x="1598" y="523"/>
                      <a:pt x="1591" y="523"/>
                      <a:pt x="1588" y="523"/>
                    </a:cubicBezTo>
                    <a:cubicBezTo>
                      <a:pt x="1584" y="523"/>
                      <a:pt x="1588" y="522"/>
                      <a:pt x="1595" y="521"/>
                    </a:cubicBezTo>
                    <a:cubicBezTo>
                      <a:pt x="1609" y="519"/>
                      <a:pt x="1608" y="517"/>
                      <a:pt x="1608" y="517"/>
                    </a:cubicBezTo>
                    <a:cubicBezTo>
                      <a:pt x="1608" y="513"/>
                      <a:pt x="1608" y="510"/>
                      <a:pt x="1620" y="508"/>
                    </a:cubicBezTo>
                    <a:cubicBezTo>
                      <a:pt x="1620" y="508"/>
                      <a:pt x="1620" y="504"/>
                      <a:pt x="1607" y="501"/>
                    </a:cubicBezTo>
                    <a:cubicBezTo>
                      <a:pt x="1580" y="499"/>
                      <a:pt x="1591" y="487"/>
                      <a:pt x="1617" y="480"/>
                    </a:cubicBezTo>
                    <a:lnTo>
                      <a:pt x="1603" y="476"/>
                    </a:lnTo>
                    <a:cubicBezTo>
                      <a:pt x="1597" y="477"/>
                      <a:pt x="1591" y="477"/>
                      <a:pt x="1587" y="477"/>
                    </a:cubicBezTo>
                    <a:cubicBezTo>
                      <a:pt x="1572" y="477"/>
                      <a:pt x="1569" y="475"/>
                      <a:pt x="1590" y="472"/>
                    </a:cubicBezTo>
                    <a:lnTo>
                      <a:pt x="1602" y="470"/>
                    </a:lnTo>
                    <a:lnTo>
                      <a:pt x="1602" y="470"/>
                    </a:lnTo>
                    <a:cubicBezTo>
                      <a:pt x="1601" y="470"/>
                      <a:pt x="1600" y="470"/>
                      <a:pt x="1600" y="470"/>
                    </a:cubicBezTo>
                    <a:cubicBezTo>
                      <a:pt x="1577" y="470"/>
                      <a:pt x="1589" y="456"/>
                      <a:pt x="1613" y="453"/>
                    </a:cubicBezTo>
                    <a:cubicBezTo>
                      <a:pt x="1627" y="450"/>
                      <a:pt x="1627" y="450"/>
                      <a:pt x="1627" y="447"/>
                    </a:cubicBezTo>
                    <a:lnTo>
                      <a:pt x="1627" y="447"/>
                    </a:lnTo>
                    <a:lnTo>
                      <a:pt x="1613" y="449"/>
                    </a:lnTo>
                    <a:cubicBezTo>
                      <a:pt x="1605" y="451"/>
                      <a:pt x="1597" y="452"/>
                      <a:pt x="1592" y="452"/>
                    </a:cubicBezTo>
                    <a:cubicBezTo>
                      <a:pt x="1589" y="452"/>
                      <a:pt x="1587" y="451"/>
                      <a:pt x="1587" y="450"/>
                    </a:cubicBezTo>
                    <a:cubicBezTo>
                      <a:pt x="1587" y="447"/>
                      <a:pt x="1587" y="444"/>
                      <a:pt x="1599" y="441"/>
                    </a:cubicBezTo>
                    <a:cubicBezTo>
                      <a:pt x="1610" y="438"/>
                      <a:pt x="1621" y="433"/>
                      <a:pt x="1616" y="433"/>
                    </a:cubicBezTo>
                    <a:cubicBezTo>
                      <a:pt x="1615" y="433"/>
                      <a:pt x="1613" y="433"/>
                      <a:pt x="1611" y="434"/>
                    </a:cubicBezTo>
                    <a:cubicBezTo>
                      <a:pt x="1611" y="434"/>
                      <a:pt x="1611" y="430"/>
                      <a:pt x="1624" y="426"/>
                    </a:cubicBezTo>
                    <a:lnTo>
                      <a:pt x="1622" y="413"/>
                    </a:lnTo>
                    <a:cubicBezTo>
                      <a:pt x="1609" y="413"/>
                      <a:pt x="1608" y="403"/>
                      <a:pt x="1620" y="401"/>
                    </a:cubicBezTo>
                    <a:cubicBezTo>
                      <a:pt x="1619" y="393"/>
                      <a:pt x="1613" y="388"/>
                      <a:pt x="1606" y="387"/>
                    </a:cubicBezTo>
                    <a:cubicBezTo>
                      <a:pt x="1604" y="376"/>
                      <a:pt x="1603" y="371"/>
                      <a:pt x="1616" y="367"/>
                    </a:cubicBezTo>
                    <a:cubicBezTo>
                      <a:pt x="1629" y="364"/>
                      <a:pt x="1629" y="364"/>
                      <a:pt x="1616" y="363"/>
                    </a:cubicBezTo>
                    <a:cubicBezTo>
                      <a:pt x="1613" y="364"/>
                      <a:pt x="1611" y="364"/>
                      <a:pt x="1609" y="364"/>
                    </a:cubicBezTo>
                    <a:cubicBezTo>
                      <a:pt x="1602" y="364"/>
                      <a:pt x="1602" y="360"/>
                      <a:pt x="1601" y="355"/>
                    </a:cubicBezTo>
                    <a:cubicBezTo>
                      <a:pt x="1600" y="349"/>
                      <a:pt x="1600" y="345"/>
                      <a:pt x="1600" y="345"/>
                    </a:cubicBezTo>
                    <a:cubicBezTo>
                      <a:pt x="1594" y="347"/>
                      <a:pt x="1590" y="347"/>
                      <a:pt x="1589" y="347"/>
                    </a:cubicBezTo>
                    <a:cubicBezTo>
                      <a:pt x="1587" y="347"/>
                      <a:pt x="1587" y="346"/>
                      <a:pt x="1587" y="344"/>
                    </a:cubicBezTo>
                    <a:cubicBezTo>
                      <a:pt x="1585" y="338"/>
                      <a:pt x="1597" y="318"/>
                      <a:pt x="1595" y="312"/>
                    </a:cubicBezTo>
                    <a:cubicBezTo>
                      <a:pt x="1594" y="304"/>
                      <a:pt x="1594" y="300"/>
                      <a:pt x="1591" y="300"/>
                    </a:cubicBezTo>
                    <a:cubicBezTo>
                      <a:pt x="1590" y="300"/>
                      <a:pt x="1587" y="303"/>
                      <a:pt x="1581" y="308"/>
                    </a:cubicBezTo>
                    <a:cubicBezTo>
                      <a:pt x="1581" y="310"/>
                      <a:pt x="1579" y="313"/>
                      <a:pt x="1577" y="313"/>
                    </a:cubicBezTo>
                    <a:cubicBezTo>
                      <a:pt x="1576" y="313"/>
                      <a:pt x="1575" y="310"/>
                      <a:pt x="1581" y="302"/>
                    </a:cubicBezTo>
                    <a:cubicBezTo>
                      <a:pt x="1580" y="298"/>
                      <a:pt x="1590" y="275"/>
                      <a:pt x="1588" y="260"/>
                    </a:cubicBezTo>
                    <a:cubicBezTo>
                      <a:pt x="1586" y="246"/>
                      <a:pt x="1586" y="240"/>
                      <a:pt x="1582" y="240"/>
                    </a:cubicBezTo>
                    <a:cubicBezTo>
                      <a:pt x="1581" y="240"/>
                      <a:pt x="1578" y="242"/>
                      <a:pt x="1573" y="245"/>
                    </a:cubicBezTo>
                    <a:cubicBezTo>
                      <a:pt x="1563" y="254"/>
                      <a:pt x="1557" y="258"/>
                      <a:pt x="1555" y="258"/>
                    </a:cubicBezTo>
                    <a:cubicBezTo>
                      <a:pt x="1553" y="258"/>
                      <a:pt x="1559" y="252"/>
                      <a:pt x="1572" y="241"/>
                    </a:cubicBezTo>
                    <a:cubicBezTo>
                      <a:pt x="1589" y="221"/>
                      <a:pt x="1593" y="213"/>
                      <a:pt x="1589" y="213"/>
                    </a:cubicBezTo>
                    <a:cubicBezTo>
                      <a:pt x="1588" y="213"/>
                      <a:pt x="1585" y="214"/>
                      <a:pt x="1582" y="216"/>
                    </a:cubicBezTo>
                    <a:cubicBezTo>
                      <a:pt x="1577" y="217"/>
                      <a:pt x="1574" y="218"/>
                      <a:pt x="1572" y="218"/>
                    </a:cubicBezTo>
                    <a:cubicBezTo>
                      <a:pt x="1569" y="218"/>
                      <a:pt x="1569" y="217"/>
                      <a:pt x="1569" y="214"/>
                    </a:cubicBezTo>
                    <a:cubicBezTo>
                      <a:pt x="1581" y="206"/>
                      <a:pt x="1580" y="200"/>
                      <a:pt x="1566" y="198"/>
                    </a:cubicBezTo>
                    <a:cubicBezTo>
                      <a:pt x="1566" y="194"/>
                      <a:pt x="1566" y="194"/>
                      <a:pt x="1578" y="185"/>
                    </a:cubicBezTo>
                    <a:lnTo>
                      <a:pt x="1576" y="173"/>
                    </a:lnTo>
                    <a:cubicBezTo>
                      <a:pt x="1574" y="174"/>
                      <a:pt x="1572" y="175"/>
                      <a:pt x="1570" y="175"/>
                    </a:cubicBezTo>
                    <a:cubicBezTo>
                      <a:pt x="1552" y="175"/>
                      <a:pt x="1560" y="140"/>
                      <a:pt x="1570" y="124"/>
                    </a:cubicBezTo>
                    <a:cubicBezTo>
                      <a:pt x="1570" y="124"/>
                      <a:pt x="1569" y="122"/>
                      <a:pt x="1566" y="122"/>
                    </a:cubicBezTo>
                    <a:cubicBezTo>
                      <a:pt x="1564" y="122"/>
                      <a:pt x="1561" y="123"/>
                      <a:pt x="1556" y="125"/>
                    </a:cubicBezTo>
                    <a:cubicBezTo>
                      <a:pt x="1546" y="133"/>
                      <a:pt x="1541" y="136"/>
                      <a:pt x="1539" y="136"/>
                    </a:cubicBezTo>
                    <a:cubicBezTo>
                      <a:pt x="1536" y="136"/>
                      <a:pt x="1541" y="129"/>
                      <a:pt x="1555" y="115"/>
                    </a:cubicBezTo>
                    <a:cubicBezTo>
                      <a:pt x="1568" y="102"/>
                      <a:pt x="1574" y="96"/>
                      <a:pt x="1572" y="96"/>
                    </a:cubicBezTo>
                    <a:cubicBezTo>
                      <a:pt x="1571" y="96"/>
                      <a:pt x="1565" y="101"/>
                      <a:pt x="1554" y="109"/>
                    </a:cubicBezTo>
                    <a:cubicBezTo>
                      <a:pt x="1553" y="110"/>
                      <a:pt x="1552" y="111"/>
                      <a:pt x="1550" y="111"/>
                    </a:cubicBezTo>
                    <a:cubicBezTo>
                      <a:pt x="1542" y="111"/>
                      <a:pt x="1541" y="89"/>
                      <a:pt x="1562" y="70"/>
                    </a:cubicBezTo>
                    <a:lnTo>
                      <a:pt x="1585" y="44"/>
                    </a:lnTo>
                    <a:lnTo>
                      <a:pt x="1585" y="44"/>
                    </a:lnTo>
                    <a:cubicBezTo>
                      <a:pt x="1580" y="47"/>
                      <a:pt x="1578" y="48"/>
                      <a:pt x="1576" y="48"/>
                    </a:cubicBezTo>
                    <a:cubicBezTo>
                      <a:pt x="1574" y="48"/>
                      <a:pt x="1574" y="47"/>
                      <a:pt x="1573" y="47"/>
                    </a:cubicBezTo>
                    <a:lnTo>
                      <a:pt x="1571" y="48"/>
                    </a:lnTo>
                    <a:cubicBezTo>
                      <a:pt x="1565" y="56"/>
                      <a:pt x="1556" y="61"/>
                      <a:pt x="1546" y="61"/>
                    </a:cubicBezTo>
                    <a:cubicBezTo>
                      <a:pt x="1543" y="61"/>
                      <a:pt x="1541" y="61"/>
                      <a:pt x="1538" y="60"/>
                    </a:cubicBezTo>
                    <a:cubicBezTo>
                      <a:pt x="1528" y="60"/>
                      <a:pt x="1498" y="72"/>
                      <a:pt x="1487" y="72"/>
                    </a:cubicBezTo>
                    <a:cubicBezTo>
                      <a:pt x="1486" y="72"/>
                      <a:pt x="1486" y="72"/>
                      <a:pt x="1486" y="72"/>
                    </a:cubicBezTo>
                    <a:cubicBezTo>
                      <a:pt x="1475" y="72"/>
                      <a:pt x="1460" y="72"/>
                      <a:pt x="1463" y="59"/>
                    </a:cubicBezTo>
                    <a:cubicBezTo>
                      <a:pt x="1458" y="59"/>
                      <a:pt x="1452" y="59"/>
                      <a:pt x="1434" y="72"/>
                    </a:cubicBezTo>
                    <a:cubicBezTo>
                      <a:pt x="1428" y="78"/>
                      <a:pt x="1422" y="82"/>
                      <a:pt x="1419" y="82"/>
                    </a:cubicBezTo>
                    <a:cubicBezTo>
                      <a:pt x="1416" y="82"/>
                      <a:pt x="1415" y="78"/>
                      <a:pt x="1418" y="71"/>
                    </a:cubicBezTo>
                    <a:lnTo>
                      <a:pt x="1413" y="71"/>
                    </a:lnTo>
                    <a:cubicBezTo>
                      <a:pt x="1396" y="85"/>
                      <a:pt x="1391" y="85"/>
                      <a:pt x="1391" y="85"/>
                    </a:cubicBezTo>
                    <a:cubicBezTo>
                      <a:pt x="1396" y="75"/>
                      <a:pt x="1397" y="66"/>
                      <a:pt x="1394" y="66"/>
                    </a:cubicBezTo>
                    <a:cubicBezTo>
                      <a:pt x="1392" y="66"/>
                      <a:pt x="1390" y="67"/>
                      <a:pt x="1387" y="71"/>
                    </a:cubicBezTo>
                    <a:cubicBezTo>
                      <a:pt x="1382" y="82"/>
                      <a:pt x="1378" y="84"/>
                      <a:pt x="1372" y="84"/>
                    </a:cubicBezTo>
                    <a:cubicBezTo>
                      <a:pt x="1370" y="84"/>
                      <a:pt x="1368" y="84"/>
                      <a:pt x="1366" y="84"/>
                    </a:cubicBezTo>
                    <a:cubicBezTo>
                      <a:pt x="1363" y="77"/>
                      <a:pt x="1320" y="74"/>
                      <a:pt x="1275" y="72"/>
                    </a:cubicBezTo>
                    <a:cubicBezTo>
                      <a:pt x="1252" y="72"/>
                      <a:pt x="1230" y="72"/>
                      <a:pt x="1214" y="74"/>
                    </a:cubicBezTo>
                    <a:cubicBezTo>
                      <a:pt x="1199" y="75"/>
                      <a:pt x="1196" y="77"/>
                      <a:pt x="1195" y="80"/>
                    </a:cubicBezTo>
                    <a:lnTo>
                      <a:pt x="1177" y="80"/>
                    </a:lnTo>
                    <a:cubicBezTo>
                      <a:pt x="1177" y="69"/>
                      <a:pt x="1174" y="65"/>
                      <a:pt x="1170" y="65"/>
                    </a:cubicBezTo>
                    <a:cubicBezTo>
                      <a:pt x="1165" y="65"/>
                      <a:pt x="1157" y="72"/>
                      <a:pt x="1151" y="79"/>
                    </a:cubicBezTo>
                    <a:cubicBezTo>
                      <a:pt x="1149" y="93"/>
                      <a:pt x="1146" y="93"/>
                      <a:pt x="1142" y="93"/>
                    </a:cubicBezTo>
                    <a:cubicBezTo>
                      <a:pt x="1142" y="77"/>
                      <a:pt x="1139" y="70"/>
                      <a:pt x="1135" y="70"/>
                    </a:cubicBezTo>
                    <a:cubicBezTo>
                      <a:pt x="1133" y="70"/>
                      <a:pt x="1129" y="74"/>
                      <a:pt x="1127" y="79"/>
                    </a:cubicBezTo>
                    <a:cubicBezTo>
                      <a:pt x="1125" y="92"/>
                      <a:pt x="1124" y="98"/>
                      <a:pt x="1123" y="98"/>
                    </a:cubicBezTo>
                    <a:cubicBezTo>
                      <a:pt x="1122" y="98"/>
                      <a:pt x="1121" y="92"/>
                      <a:pt x="1121" y="78"/>
                    </a:cubicBezTo>
                    <a:cubicBezTo>
                      <a:pt x="1121" y="66"/>
                      <a:pt x="1120" y="60"/>
                      <a:pt x="1118" y="60"/>
                    </a:cubicBezTo>
                    <a:cubicBezTo>
                      <a:pt x="1115" y="60"/>
                      <a:pt x="1112" y="70"/>
                      <a:pt x="1109" y="91"/>
                    </a:cubicBezTo>
                    <a:cubicBezTo>
                      <a:pt x="1107" y="98"/>
                      <a:pt x="1106" y="102"/>
                      <a:pt x="1105" y="102"/>
                    </a:cubicBezTo>
                    <a:cubicBezTo>
                      <a:pt x="1104" y="102"/>
                      <a:pt x="1104" y="98"/>
                      <a:pt x="1102" y="91"/>
                    </a:cubicBezTo>
                    <a:cubicBezTo>
                      <a:pt x="1100" y="76"/>
                      <a:pt x="1098" y="69"/>
                      <a:pt x="1097" y="69"/>
                    </a:cubicBezTo>
                    <a:cubicBezTo>
                      <a:pt x="1097" y="69"/>
                      <a:pt x="1096" y="72"/>
                      <a:pt x="1096" y="78"/>
                    </a:cubicBezTo>
                    <a:cubicBezTo>
                      <a:pt x="1095" y="91"/>
                      <a:pt x="1093" y="97"/>
                      <a:pt x="1091" y="97"/>
                    </a:cubicBezTo>
                    <a:cubicBezTo>
                      <a:pt x="1090" y="97"/>
                      <a:pt x="1088" y="91"/>
                      <a:pt x="1086" y="77"/>
                    </a:cubicBezTo>
                    <a:cubicBezTo>
                      <a:pt x="1083" y="64"/>
                      <a:pt x="1082" y="58"/>
                      <a:pt x="1081" y="58"/>
                    </a:cubicBezTo>
                    <a:cubicBezTo>
                      <a:pt x="1080" y="58"/>
                      <a:pt x="1079" y="64"/>
                      <a:pt x="1077" y="77"/>
                    </a:cubicBezTo>
                    <a:cubicBezTo>
                      <a:pt x="1076" y="90"/>
                      <a:pt x="1072" y="97"/>
                      <a:pt x="1068" y="97"/>
                    </a:cubicBezTo>
                    <a:cubicBezTo>
                      <a:pt x="1064" y="97"/>
                      <a:pt x="1060" y="90"/>
                      <a:pt x="1058" y="77"/>
                    </a:cubicBezTo>
                    <a:cubicBezTo>
                      <a:pt x="1056" y="77"/>
                      <a:pt x="1054" y="71"/>
                      <a:pt x="1053" y="71"/>
                    </a:cubicBezTo>
                    <a:cubicBezTo>
                      <a:pt x="1053" y="71"/>
                      <a:pt x="1053" y="72"/>
                      <a:pt x="1053" y="77"/>
                    </a:cubicBezTo>
                    <a:lnTo>
                      <a:pt x="1049" y="63"/>
                    </a:lnTo>
                    <a:lnTo>
                      <a:pt x="1042" y="62"/>
                    </a:lnTo>
                    <a:lnTo>
                      <a:pt x="1042" y="76"/>
                    </a:lnTo>
                    <a:cubicBezTo>
                      <a:pt x="1029" y="68"/>
                      <a:pt x="1014" y="63"/>
                      <a:pt x="1000" y="61"/>
                    </a:cubicBezTo>
                    <a:cubicBezTo>
                      <a:pt x="992" y="61"/>
                      <a:pt x="986" y="61"/>
                      <a:pt x="981" y="61"/>
                    </a:cubicBezTo>
                    <a:cubicBezTo>
                      <a:pt x="963" y="61"/>
                      <a:pt x="960" y="63"/>
                      <a:pt x="962" y="74"/>
                    </a:cubicBezTo>
                    <a:cubicBezTo>
                      <a:pt x="963" y="87"/>
                      <a:pt x="963" y="94"/>
                      <a:pt x="961" y="94"/>
                    </a:cubicBezTo>
                    <a:cubicBezTo>
                      <a:pt x="959" y="94"/>
                      <a:pt x="957" y="87"/>
                      <a:pt x="956" y="74"/>
                    </a:cubicBezTo>
                    <a:cubicBezTo>
                      <a:pt x="953" y="74"/>
                      <a:pt x="946" y="60"/>
                      <a:pt x="940" y="60"/>
                    </a:cubicBezTo>
                    <a:cubicBezTo>
                      <a:pt x="934" y="59"/>
                      <a:pt x="928" y="59"/>
                      <a:pt x="928" y="45"/>
                    </a:cubicBezTo>
                    <a:lnTo>
                      <a:pt x="925" y="45"/>
                    </a:lnTo>
                    <a:cubicBezTo>
                      <a:pt x="921" y="61"/>
                      <a:pt x="913" y="67"/>
                      <a:pt x="906" y="67"/>
                    </a:cubicBezTo>
                    <a:cubicBezTo>
                      <a:pt x="900" y="67"/>
                      <a:pt x="894" y="64"/>
                      <a:pt x="890" y="58"/>
                    </a:cubicBezTo>
                    <a:cubicBezTo>
                      <a:pt x="884" y="58"/>
                      <a:pt x="881" y="58"/>
                      <a:pt x="875" y="71"/>
                    </a:cubicBezTo>
                    <a:cubicBezTo>
                      <a:pt x="872" y="77"/>
                      <a:pt x="870" y="80"/>
                      <a:pt x="869" y="80"/>
                    </a:cubicBezTo>
                    <a:cubicBezTo>
                      <a:pt x="868" y="80"/>
                      <a:pt x="867" y="77"/>
                      <a:pt x="865" y="70"/>
                    </a:cubicBezTo>
                    <a:cubicBezTo>
                      <a:pt x="865" y="63"/>
                      <a:pt x="859" y="55"/>
                      <a:pt x="854" y="55"/>
                    </a:cubicBezTo>
                    <a:cubicBezTo>
                      <a:pt x="850" y="55"/>
                      <a:pt x="847" y="59"/>
                      <a:pt x="847" y="70"/>
                    </a:cubicBezTo>
                    <a:lnTo>
                      <a:pt x="844" y="57"/>
                    </a:lnTo>
                    <a:cubicBezTo>
                      <a:pt x="843" y="53"/>
                      <a:pt x="842" y="51"/>
                      <a:pt x="841" y="51"/>
                    </a:cubicBezTo>
                    <a:cubicBezTo>
                      <a:pt x="839" y="51"/>
                      <a:pt x="837" y="61"/>
                      <a:pt x="837" y="70"/>
                    </a:cubicBezTo>
                    <a:cubicBezTo>
                      <a:pt x="837" y="82"/>
                      <a:pt x="837" y="88"/>
                      <a:pt x="836" y="88"/>
                    </a:cubicBezTo>
                    <a:cubicBezTo>
                      <a:pt x="835" y="88"/>
                      <a:pt x="833" y="78"/>
                      <a:pt x="832" y="57"/>
                    </a:cubicBezTo>
                    <a:cubicBezTo>
                      <a:pt x="832" y="41"/>
                      <a:pt x="830" y="34"/>
                      <a:pt x="829" y="34"/>
                    </a:cubicBezTo>
                    <a:cubicBezTo>
                      <a:pt x="829" y="34"/>
                      <a:pt x="828" y="38"/>
                      <a:pt x="828" y="43"/>
                    </a:cubicBezTo>
                    <a:cubicBezTo>
                      <a:pt x="826" y="52"/>
                      <a:pt x="823" y="61"/>
                      <a:pt x="821" y="61"/>
                    </a:cubicBezTo>
                    <a:cubicBezTo>
                      <a:pt x="821" y="61"/>
                      <a:pt x="820" y="60"/>
                      <a:pt x="819" y="56"/>
                    </a:cubicBezTo>
                    <a:cubicBezTo>
                      <a:pt x="816" y="56"/>
                      <a:pt x="812" y="56"/>
                      <a:pt x="812" y="83"/>
                    </a:cubicBezTo>
                    <a:cubicBezTo>
                      <a:pt x="812" y="94"/>
                      <a:pt x="810" y="95"/>
                      <a:pt x="808" y="95"/>
                    </a:cubicBezTo>
                    <a:cubicBezTo>
                      <a:pt x="808" y="95"/>
                      <a:pt x="807" y="95"/>
                      <a:pt x="807" y="95"/>
                    </a:cubicBezTo>
                    <a:cubicBezTo>
                      <a:pt x="806" y="86"/>
                      <a:pt x="807" y="77"/>
                      <a:pt x="809" y="69"/>
                    </a:cubicBezTo>
                    <a:lnTo>
                      <a:pt x="804" y="69"/>
                    </a:lnTo>
                    <a:cubicBezTo>
                      <a:pt x="800" y="69"/>
                      <a:pt x="793" y="56"/>
                      <a:pt x="793" y="42"/>
                    </a:cubicBezTo>
                    <a:cubicBezTo>
                      <a:pt x="792" y="37"/>
                      <a:pt x="791" y="33"/>
                      <a:pt x="791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30" name="Google Shape;12430;p1231"/>
            <p:cNvSpPr/>
            <p:nvPr/>
          </p:nvSpPr>
          <p:spPr>
            <a:xfrm>
              <a:off x="1096225" y="2793723"/>
              <a:ext cx="860278" cy="681909"/>
            </a:xfrm>
            <a:custGeom>
              <a:rect b="b" l="l" r="r" t="t"/>
              <a:pathLst>
                <a:path extrusionOk="0" h="12918" w="16297">
                  <a:moveTo>
                    <a:pt x="2430" y="0"/>
                  </a:moveTo>
                  <a:cubicBezTo>
                    <a:pt x="2480" y="42"/>
                    <a:pt x="2541" y="63"/>
                    <a:pt x="2602" y="63"/>
                  </a:cubicBezTo>
                  <a:cubicBezTo>
                    <a:pt x="2663" y="63"/>
                    <a:pt x="2724" y="42"/>
                    <a:pt x="2774" y="0"/>
                  </a:cubicBezTo>
                  <a:close/>
                  <a:moveTo>
                    <a:pt x="3765" y="0"/>
                  </a:moveTo>
                  <a:cubicBezTo>
                    <a:pt x="3815" y="42"/>
                    <a:pt x="3875" y="63"/>
                    <a:pt x="3935" y="63"/>
                  </a:cubicBezTo>
                  <a:cubicBezTo>
                    <a:pt x="3996" y="63"/>
                    <a:pt x="4056" y="42"/>
                    <a:pt x="4106" y="0"/>
                  </a:cubicBezTo>
                  <a:close/>
                  <a:moveTo>
                    <a:pt x="5096" y="0"/>
                  </a:moveTo>
                  <a:cubicBezTo>
                    <a:pt x="5147" y="42"/>
                    <a:pt x="5208" y="63"/>
                    <a:pt x="5269" y="63"/>
                  </a:cubicBezTo>
                  <a:cubicBezTo>
                    <a:pt x="5330" y="63"/>
                    <a:pt x="5391" y="42"/>
                    <a:pt x="5441" y="0"/>
                  </a:cubicBezTo>
                  <a:close/>
                  <a:moveTo>
                    <a:pt x="10430" y="0"/>
                  </a:moveTo>
                  <a:cubicBezTo>
                    <a:pt x="10480" y="42"/>
                    <a:pt x="10541" y="63"/>
                    <a:pt x="10603" y="63"/>
                  </a:cubicBezTo>
                  <a:cubicBezTo>
                    <a:pt x="10664" y="63"/>
                    <a:pt x="10725" y="42"/>
                    <a:pt x="10775" y="0"/>
                  </a:cubicBezTo>
                  <a:close/>
                  <a:moveTo>
                    <a:pt x="11765" y="0"/>
                  </a:moveTo>
                  <a:cubicBezTo>
                    <a:pt x="11815" y="42"/>
                    <a:pt x="11876" y="63"/>
                    <a:pt x="11936" y="63"/>
                  </a:cubicBezTo>
                  <a:cubicBezTo>
                    <a:pt x="11996" y="63"/>
                    <a:pt x="12057" y="42"/>
                    <a:pt x="12107" y="0"/>
                  </a:cubicBezTo>
                  <a:close/>
                  <a:moveTo>
                    <a:pt x="13097" y="0"/>
                  </a:moveTo>
                  <a:cubicBezTo>
                    <a:pt x="13147" y="42"/>
                    <a:pt x="13208" y="63"/>
                    <a:pt x="13269" y="63"/>
                  </a:cubicBezTo>
                  <a:cubicBezTo>
                    <a:pt x="13330" y="63"/>
                    <a:pt x="13392" y="42"/>
                    <a:pt x="13442" y="0"/>
                  </a:cubicBezTo>
                  <a:close/>
                  <a:moveTo>
                    <a:pt x="2602" y="856"/>
                  </a:moveTo>
                  <a:cubicBezTo>
                    <a:pt x="2361" y="856"/>
                    <a:pt x="2242" y="1147"/>
                    <a:pt x="2411" y="1316"/>
                  </a:cubicBezTo>
                  <a:cubicBezTo>
                    <a:pt x="2466" y="1372"/>
                    <a:pt x="2533" y="1397"/>
                    <a:pt x="2600" y="1397"/>
                  </a:cubicBezTo>
                  <a:cubicBezTo>
                    <a:pt x="2738" y="1397"/>
                    <a:pt x="2871" y="1288"/>
                    <a:pt x="2871" y="1125"/>
                  </a:cubicBezTo>
                  <a:cubicBezTo>
                    <a:pt x="2871" y="978"/>
                    <a:pt x="2749" y="856"/>
                    <a:pt x="2602" y="856"/>
                  </a:cubicBezTo>
                  <a:close/>
                  <a:moveTo>
                    <a:pt x="3934" y="856"/>
                  </a:moveTo>
                  <a:cubicBezTo>
                    <a:pt x="3696" y="856"/>
                    <a:pt x="3573" y="1147"/>
                    <a:pt x="3746" y="1316"/>
                  </a:cubicBezTo>
                  <a:cubicBezTo>
                    <a:pt x="3801" y="1372"/>
                    <a:pt x="3868" y="1397"/>
                    <a:pt x="3934" y="1397"/>
                  </a:cubicBezTo>
                  <a:cubicBezTo>
                    <a:pt x="4071" y="1397"/>
                    <a:pt x="4203" y="1288"/>
                    <a:pt x="4203" y="1125"/>
                  </a:cubicBezTo>
                  <a:cubicBezTo>
                    <a:pt x="4203" y="978"/>
                    <a:pt x="4084" y="856"/>
                    <a:pt x="3934" y="856"/>
                  </a:cubicBezTo>
                  <a:close/>
                  <a:moveTo>
                    <a:pt x="5269" y="856"/>
                  </a:moveTo>
                  <a:cubicBezTo>
                    <a:pt x="5027" y="856"/>
                    <a:pt x="4908" y="1147"/>
                    <a:pt x="5078" y="1316"/>
                  </a:cubicBezTo>
                  <a:cubicBezTo>
                    <a:pt x="5132" y="1372"/>
                    <a:pt x="5200" y="1397"/>
                    <a:pt x="5266" y="1397"/>
                  </a:cubicBezTo>
                  <a:cubicBezTo>
                    <a:pt x="5405" y="1397"/>
                    <a:pt x="5538" y="1288"/>
                    <a:pt x="5538" y="1125"/>
                  </a:cubicBezTo>
                  <a:cubicBezTo>
                    <a:pt x="5538" y="978"/>
                    <a:pt x="5416" y="856"/>
                    <a:pt x="5269" y="856"/>
                  </a:cubicBezTo>
                  <a:close/>
                  <a:moveTo>
                    <a:pt x="10603" y="856"/>
                  </a:moveTo>
                  <a:cubicBezTo>
                    <a:pt x="10361" y="856"/>
                    <a:pt x="10242" y="1147"/>
                    <a:pt x="10411" y="1316"/>
                  </a:cubicBezTo>
                  <a:cubicBezTo>
                    <a:pt x="10466" y="1372"/>
                    <a:pt x="10534" y="1397"/>
                    <a:pt x="10600" y="1397"/>
                  </a:cubicBezTo>
                  <a:cubicBezTo>
                    <a:pt x="10739" y="1397"/>
                    <a:pt x="10872" y="1288"/>
                    <a:pt x="10872" y="1125"/>
                  </a:cubicBezTo>
                  <a:cubicBezTo>
                    <a:pt x="10872" y="978"/>
                    <a:pt x="10753" y="856"/>
                    <a:pt x="10603" y="856"/>
                  </a:cubicBezTo>
                  <a:close/>
                  <a:moveTo>
                    <a:pt x="11934" y="856"/>
                  </a:moveTo>
                  <a:cubicBezTo>
                    <a:pt x="11696" y="856"/>
                    <a:pt x="11574" y="1147"/>
                    <a:pt x="11746" y="1316"/>
                  </a:cubicBezTo>
                  <a:cubicBezTo>
                    <a:pt x="11801" y="1372"/>
                    <a:pt x="11868" y="1397"/>
                    <a:pt x="11934" y="1397"/>
                  </a:cubicBezTo>
                  <a:cubicBezTo>
                    <a:pt x="12072" y="1397"/>
                    <a:pt x="12204" y="1288"/>
                    <a:pt x="12204" y="1125"/>
                  </a:cubicBezTo>
                  <a:cubicBezTo>
                    <a:pt x="12204" y="978"/>
                    <a:pt x="12085" y="856"/>
                    <a:pt x="11938" y="856"/>
                  </a:cubicBezTo>
                  <a:close/>
                  <a:moveTo>
                    <a:pt x="13269" y="856"/>
                  </a:moveTo>
                  <a:cubicBezTo>
                    <a:pt x="13028" y="856"/>
                    <a:pt x="12909" y="1147"/>
                    <a:pt x="13078" y="1316"/>
                  </a:cubicBezTo>
                  <a:cubicBezTo>
                    <a:pt x="13133" y="1372"/>
                    <a:pt x="13201" y="1397"/>
                    <a:pt x="13267" y="1397"/>
                  </a:cubicBezTo>
                  <a:cubicBezTo>
                    <a:pt x="13406" y="1397"/>
                    <a:pt x="13539" y="1288"/>
                    <a:pt x="13539" y="1125"/>
                  </a:cubicBezTo>
                  <a:cubicBezTo>
                    <a:pt x="13539" y="978"/>
                    <a:pt x="13420" y="856"/>
                    <a:pt x="13269" y="856"/>
                  </a:cubicBezTo>
                  <a:close/>
                  <a:moveTo>
                    <a:pt x="2602" y="2191"/>
                  </a:moveTo>
                  <a:cubicBezTo>
                    <a:pt x="2361" y="2191"/>
                    <a:pt x="2242" y="2482"/>
                    <a:pt x="2411" y="2651"/>
                  </a:cubicBezTo>
                  <a:cubicBezTo>
                    <a:pt x="2466" y="2706"/>
                    <a:pt x="2533" y="2731"/>
                    <a:pt x="2599" y="2731"/>
                  </a:cubicBezTo>
                  <a:cubicBezTo>
                    <a:pt x="2738" y="2731"/>
                    <a:pt x="2871" y="2623"/>
                    <a:pt x="2871" y="2460"/>
                  </a:cubicBezTo>
                  <a:cubicBezTo>
                    <a:pt x="2871" y="2310"/>
                    <a:pt x="2749" y="2191"/>
                    <a:pt x="2602" y="2191"/>
                  </a:cubicBezTo>
                  <a:close/>
                  <a:moveTo>
                    <a:pt x="3934" y="2191"/>
                  </a:moveTo>
                  <a:cubicBezTo>
                    <a:pt x="3696" y="2191"/>
                    <a:pt x="3573" y="2482"/>
                    <a:pt x="3746" y="2651"/>
                  </a:cubicBezTo>
                  <a:cubicBezTo>
                    <a:pt x="3801" y="2706"/>
                    <a:pt x="3868" y="2731"/>
                    <a:pt x="3934" y="2731"/>
                  </a:cubicBezTo>
                  <a:cubicBezTo>
                    <a:pt x="4071" y="2731"/>
                    <a:pt x="4203" y="2623"/>
                    <a:pt x="4203" y="2460"/>
                  </a:cubicBezTo>
                  <a:cubicBezTo>
                    <a:pt x="4203" y="2310"/>
                    <a:pt x="4084" y="2191"/>
                    <a:pt x="3934" y="2191"/>
                  </a:cubicBezTo>
                  <a:close/>
                  <a:moveTo>
                    <a:pt x="5269" y="2191"/>
                  </a:moveTo>
                  <a:cubicBezTo>
                    <a:pt x="5027" y="2191"/>
                    <a:pt x="4908" y="2482"/>
                    <a:pt x="5078" y="2651"/>
                  </a:cubicBezTo>
                  <a:cubicBezTo>
                    <a:pt x="5132" y="2706"/>
                    <a:pt x="5200" y="2731"/>
                    <a:pt x="5266" y="2731"/>
                  </a:cubicBezTo>
                  <a:cubicBezTo>
                    <a:pt x="5405" y="2731"/>
                    <a:pt x="5538" y="2623"/>
                    <a:pt x="5538" y="2460"/>
                  </a:cubicBezTo>
                  <a:cubicBezTo>
                    <a:pt x="5538" y="2310"/>
                    <a:pt x="5416" y="2191"/>
                    <a:pt x="5269" y="2191"/>
                  </a:cubicBezTo>
                  <a:close/>
                  <a:moveTo>
                    <a:pt x="6601" y="2191"/>
                  </a:moveTo>
                  <a:cubicBezTo>
                    <a:pt x="6362" y="2191"/>
                    <a:pt x="6240" y="2482"/>
                    <a:pt x="6413" y="2651"/>
                  </a:cubicBezTo>
                  <a:cubicBezTo>
                    <a:pt x="6467" y="2706"/>
                    <a:pt x="6535" y="2731"/>
                    <a:pt x="6601" y="2731"/>
                  </a:cubicBezTo>
                  <a:cubicBezTo>
                    <a:pt x="6738" y="2731"/>
                    <a:pt x="6870" y="2623"/>
                    <a:pt x="6870" y="2460"/>
                  </a:cubicBezTo>
                  <a:cubicBezTo>
                    <a:pt x="6870" y="2310"/>
                    <a:pt x="6751" y="2191"/>
                    <a:pt x="6604" y="2191"/>
                  </a:cubicBezTo>
                  <a:close/>
                  <a:moveTo>
                    <a:pt x="9268" y="2191"/>
                  </a:moveTo>
                  <a:cubicBezTo>
                    <a:pt x="9029" y="2191"/>
                    <a:pt x="8907" y="2482"/>
                    <a:pt x="9079" y="2651"/>
                  </a:cubicBezTo>
                  <a:cubicBezTo>
                    <a:pt x="9134" y="2706"/>
                    <a:pt x="9202" y="2731"/>
                    <a:pt x="9267" y="2731"/>
                  </a:cubicBezTo>
                  <a:cubicBezTo>
                    <a:pt x="9405" y="2731"/>
                    <a:pt x="9537" y="2623"/>
                    <a:pt x="9537" y="2460"/>
                  </a:cubicBezTo>
                  <a:cubicBezTo>
                    <a:pt x="9537" y="2310"/>
                    <a:pt x="9418" y="2191"/>
                    <a:pt x="9271" y="2191"/>
                  </a:cubicBezTo>
                  <a:close/>
                  <a:moveTo>
                    <a:pt x="10603" y="2191"/>
                  </a:moveTo>
                  <a:cubicBezTo>
                    <a:pt x="10361" y="2191"/>
                    <a:pt x="10242" y="2482"/>
                    <a:pt x="10411" y="2651"/>
                  </a:cubicBezTo>
                  <a:cubicBezTo>
                    <a:pt x="10466" y="2706"/>
                    <a:pt x="10534" y="2731"/>
                    <a:pt x="10600" y="2731"/>
                  </a:cubicBezTo>
                  <a:cubicBezTo>
                    <a:pt x="10739" y="2731"/>
                    <a:pt x="10872" y="2623"/>
                    <a:pt x="10872" y="2460"/>
                  </a:cubicBezTo>
                  <a:cubicBezTo>
                    <a:pt x="10872" y="2310"/>
                    <a:pt x="10753" y="2191"/>
                    <a:pt x="10603" y="2191"/>
                  </a:cubicBezTo>
                  <a:close/>
                  <a:moveTo>
                    <a:pt x="11934" y="2191"/>
                  </a:moveTo>
                  <a:cubicBezTo>
                    <a:pt x="11696" y="2191"/>
                    <a:pt x="11574" y="2482"/>
                    <a:pt x="11746" y="2651"/>
                  </a:cubicBezTo>
                  <a:cubicBezTo>
                    <a:pt x="11801" y="2706"/>
                    <a:pt x="11868" y="2731"/>
                    <a:pt x="11934" y="2731"/>
                  </a:cubicBezTo>
                  <a:cubicBezTo>
                    <a:pt x="12072" y="2731"/>
                    <a:pt x="12204" y="2623"/>
                    <a:pt x="12204" y="2460"/>
                  </a:cubicBezTo>
                  <a:cubicBezTo>
                    <a:pt x="12204" y="2310"/>
                    <a:pt x="12085" y="2191"/>
                    <a:pt x="11938" y="2191"/>
                  </a:cubicBezTo>
                  <a:close/>
                  <a:moveTo>
                    <a:pt x="13269" y="2191"/>
                  </a:moveTo>
                  <a:cubicBezTo>
                    <a:pt x="13028" y="2191"/>
                    <a:pt x="12909" y="2482"/>
                    <a:pt x="13078" y="2651"/>
                  </a:cubicBezTo>
                  <a:cubicBezTo>
                    <a:pt x="13133" y="2706"/>
                    <a:pt x="13201" y="2731"/>
                    <a:pt x="13267" y="2731"/>
                  </a:cubicBezTo>
                  <a:cubicBezTo>
                    <a:pt x="13406" y="2731"/>
                    <a:pt x="13539" y="2623"/>
                    <a:pt x="13539" y="2460"/>
                  </a:cubicBezTo>
                  <a:cubicBezTo>
                    <a:pt x="13539" y="2310"/>
                    <a:pt x="13420" y="2191"/>
                    <a:pt x="13269" y="2191"/>
                  </a:cubicBezTo>
                  <a:close/>
                  <a:moveTo>
                    <a:pt x="7744" y="2272"/>
                  </a:moveTo>
                  <a:cubicBezTo>
                    <a:pt x="7585" y="2432"/>
                    <a:pt x="7682" y="2705"/>
                    <a:pt x="7904" y="2730"/>
                  </a:cubicBezTo>
                  <a:cubicBezTo>
                    <a:pt x="7915" y="2731"/>
                    <a:pt x="7926" y="2731"/>
                    <a:pt x="7936" y="2731"/>
                  </a:cubicBezTo>
                  <a:cubicBezTo>
                    <a:pt x="8144" y="2731"/>
                    <a:pt x="8278" y="2501"/>
                    <a:pt x="8164" y="2319"/>
                  </a:cubicBezTo>
                  <a:cubicBezTo>
                    <a:pt x="8023" y="2316"/>
                    <a:pt x="7882" y="2300"/>
                    <a:pt x="7744" y="2272"/>
                  </a:cubicBezTo>
                  <a:close/>
                  <a:moveTo>
                    <a:pt x="1267" y="3522"/>
                  </a:moveTo>
                  <a:cubicBezTo>
                    <a:pt x="1029" y="3522"/>
                    <a:pt x="907" y="3814"/>
                    <a:pt x="1079" y="3983"/>
                  </a:cubicBezTo>
                  <a:cubicBezTo>
                    <a:pt x="1134" y="4039"/>
                    <a:pt x="1201" y="4064"/>
                    <a:pt x="1267" y="4064"/>
                  </a:cubicBezTo>
                  <a:cubicBezTo>
                    <a:pt x="1405" y="4064"/>
                    <a:pt x="1536" y="3955"/>
                    <a:pt x="1536" y="3792"/>
                  </a:cubicBezTo>
                  <a:cubicBezTo>
                    <a:pt x="1536" y="3645"/>
                    <a:pt x="1417" y="3526"/>
                    <a:pt x="1267" y="3526"/>
                  </a:cubicBezTo>
                  <a:lnTo>
                    <a:pt x="1267" y="3522"/>
                  </a:lnTo>
                  <a:close/>
                  <a:moveTo>
                    <a:pt x="2602" y="3522"/>
                  </a:moveTo>
                  <a:cubicBezTo>
                    <a:pt x="2361" y="3522"/>
                    <a:pt x="2242" y="3814"/>
                    <a:pt x="2411" y="3983"/>
                  </a:cubicBezTo>
                  <a:cubicBezTo>
                    <a:pt x="2466" y="4039"/>
                    <a:pt x="2533" y="4064"/>
                    <a:pt x="2600" y="4064"/>
                  </a:cubicBezTo>
                  <a:cubicBezTo>
                    <a:pt x="2738" y="4064"/>
                    <a:pt x="2871" y="3955"/>
                    <a:pt x="2871" y="3792"/>
                  </a:cubicBezTo>
                  <a:cubicBezTo>
                    <a:pt x="2871" y="3645"/>
                    <a:pt x="2749" y="3526"/>
                    <a:pt x="2602" y="3526"/>
                  </a:cubicBezTo>
                  <a:lnTo>
                    <a:pt x="2602" y="3522"/>
                  </a:lnTo>
                  <a:close/>
                  <a:moveTo>
                    <a:pt x="3934" y="3522"/>
                  </a:moveTo>
                  <a:cubicBezTo>
                    <a:pt x="3696" y="3522"/>
                    <a:pt x="3573" y="3814"/>
                    <a:pt x="3746" y="3983"/>
                  </a:cubicBezTo>
                  <a:cubicBezTo>
                    <a:pt x="3801" y="4039"/>
                    <a:pt x="3868" y="4064"/>
                    <a:pt x="3934" y="4064"/>
                  </a:cubicBezTo>
                  <a:cubicBezTo>
                    <a:pt x="4071" y="4064"/>
                    <a:pt x="4203" y="3955"/>
                    <a:pt x="4203" y="3792"/>
                  </a:cubicBezTo>
                  <a:cubicBezTo>
                    <a:pt x="4203" y="3645"/>
                    <a:pt x="4084" y="3526"/>
                    <a:pt x="3934" y="3526"/>
                  </a:cubicBezTo>
                  <a:lnTo>
                    <a:pt x="3934" y="3522"/>
                  </a:lnTo>
                  <a:close/>
                  <a:moveTo>
                    <a:pt x="5269" y="3522"/>
                  </a:moveTo>
                  <a:cubicBezTo>
                    <a:pt x="5027" y="3522"/>
                    <a:pt x="4908" y="3814"/>
                    <a:pt x="5078" y="3983"/>
                  </a:cubicBezTo>
                  <a:cubicBezTo>
                    <a:pt x="5132" y="4039"/>
                    <a:pt x="5200" y="4064"/>
                    <a:pt x="5266" y="4064"/>
                  </a:cubicBezTo>
                  <a:cubicBezTo>
                    <a:pt x="5405" y="4064"/>
                    <a:pt x="5538" y="3955"/>
                    <a:pt x="5538" y="3792"/>
                  </a:cubicBezTo>
                  <a:cubicBezTo>
                    <a:pt x="5538" y="3645"/>
                    <a:pt x="5416" y="3526"/>
                    <a:pt x="5269" y="3526"/>
                  </a:cubicBezTo>
                  <a:lnTo>
                    <a:pt x="5269" y="3522"/>
                  </a:lnTo>
                  <a:close/>
                  <a:moveTo>
                    <a:pt x="6601" y="3522"/>
                  </a:moveTo>
                  <a:cubicBezTo>
                    <a:pt x="6362" y="3522"/>
                    <a:pt x="6240" y="3814"/>
                    <a:pt x="6413" y="3983"/>
                  </a:cubicBezTo>
                  <a:cubicBezTo>
                    <a:pt x="6467" y="4039"/>
                    <a:pt x="6535" y="4064"/>
                    <a:pt x="6601" y="4064"/>
                  </a:cubicBezTo>
                  <a:cubicBezTo>
                    <a:pt x="6738" y="4064"/>
                    <a:pt x="6870" y="3955"/>
                    <a:pt x="6870" y="3792"/>
                  </a:cubicBezTo>
                  <a:cubicBezTo>
                    <a:pt x="6870" y="3645"/>
                    <a:pt x="6751" y="3526"/>
                    <a:pt x="6604" y="3526"/>
                  </a:cubicBezTo>
                  <a:lnTo>
                    <a:pt x="6601" y="3522"/>
                  </a:lnTo>
                  <a:close/>
                  <a:moveTo>
                    <a:pt x="7936" y="3522"/>
                  </a:moveTo>
                  <a:cubicBezTo>
                    <a:pt x="7694" y="3522"/>
                    <a:pt x="7575" y="3814"/>
                    <a:pt x="7744" y="3983"/>
                  </a:cubicBezTo>
                  <a:cubicBezTo>
                    <a:pt x="7799" y="4039"/>
                    <a:pt x="7867" y="4064"/>
                    <a:pt x="7933" y="4064"/>
                  </a:cubicBezTo>
                  <a:cubicBezTo>
                    <a:pt x="8072" y="4064"/>
                    <a:pt x="8205" y="3955"/>
                    <a:pt x="8205" y="3792"/>
                  </a:cubicBezTo>
                  <a:cubicBezTo>
                    <a:pt x="8205" y="3645"/>
                    <a:pt x="8083" y="3526"/>
                    <a:pt x="7936" y="3526"/>
                  </a:cubicBezTo>
                  <a:lnTo>
                    <a:pt x="7936" y="3522"/>
                  </a:lnTo>
                  <a:close/>
                  <a:moveTo>
                    <a:pt x="9268" y="3522"/>
                  </a:moveTo>
                  <a:cubicBezTo>
                    <a:pt x="9029" y="3522"/>
                    <a:pt x="8907" y="3814"/>
                    <a:pt x="9079" y="3983"/>
                  </a:cubicBezTo>
                  <a:cubicBezTo>
                    <a:pt x="9134" y="4039"/>
                    <a:pt x="9202" y="4064"/>
                    <a:pt x="9267" y="4064"/>
                  </a:cubicBezTo>
                  <a:cubicBezTo>
                    <a:pt x="9405" y="4064"/>
                    <a:pt x="9537" y="3955"/>
                    <a:pt x="9537" y="3792"/>
                  </a:cubicBezTo>
                  <a:cubicBezTo>
                    <a:pt x="9537" y="3645"/>
                    <a:pt x="9418" y="3526"/>
                    <a:pt x="9271" y="3526"/>
                  </a:cubicBezTo>
                  <a:lnTo>
                    <a:pt x="9268" y="3522"/>
                  </a:lnTo>
                  <a:close/>
                  <a:moveTo>
                    <a:pt x="10603" y="3522"/>
                  </a:moveTo>
                  <a:cubicBezTo>
                    <a:pt x="10361" y="3522"/>
                    <a:pt x="10242" y="3814"/>
                    <a:pt x="10411" y="3983"/>
                  </a:cubicBezTo>
                  <a:cubicBezTo>
                    <a:pt x="10466" y="4039"/>
                    <a:pt x="10534" y="4064"/>
                    <a:pt x="10600" y="4064"/>
                  </a:cubicBezTo>
                  <a:cubicBezTo>
                    <a:pt x="10739" y="4064"/>
                    <a:pt x="10872" y="3955"/>
                    <a:pt x="10872" y="3792"/>
                  </a:cubicBezTo>
                  <a:cubicBezTo>
                    <a:pt x="10872" y="3645"/>
                    <a:pt x="10750" y="3526"/>
                    <a:pt x="10603" y="3526"/>
                  </a:cubicBezTo>
                  <a:lnTo>
                    <a:pt x="10603" y="3522"/>
                  </a:lnTo>
                  <a:close/>
                  <a:moveTo>
                    <a:pt x="11934" y="3522"/>
                  </a:moveTo>
                  <a:cubicBezTo>
                    <a:pt x="11696" y="3522"/>
                    <a:pt x="11574" y="3814"/>
                    <a:pt x="11746" y="3983"/>
                  </a:cubicBezTo>
                  <a:cubicBezTo>
                    <a:pt x="11801" y="4039"/>
                    <a:pt x="11868" y="4064"/>
                    <a:pt x="11934" y="4064"/>
                  </a:cubicBezTo>
                  <a:cubicBezTo>
                    <a:pt x="12072" y="4064"/>
                    <a:pt x="12204" y="3955"/>
                    <a:pt x="12204" y="3792"/>
                  </a:cubicBezTo>
                  <a:cubicBezTo>
                    <a:pt x="12204" y="3645"/>
                    <a:pt x="12085" y="3526"/>
                    <a:pt x="11938" y="3526"/>
                  </a:cubicBezTo>
                  <a:lnTo>
                    <a:pt x="11934" y="3522"/>
                  </a:lnTo>
                  <a:close/>
                  <a:moveTo>
                    <a:pt x="13269" y="3522"/>
                  </a:moveTo>
                  <a:cubicBezTo>
                    <a:pt x="13028" y="3522"/>
                    <a:pt x="12909" y="3814"/>
                    <a:pt x="13078" y="3983"/>
                  </a:cubicBezTo>
                  <a:cubicBezTo>
                    <a:pt x="13133" y="4039"/>
                    <a:pt x="13201" y="4064"/>
                    <a:pt x="13267" y="4064"/>
                  </a:cubicBezTo>
                  <a:cubicBezTo>
                    <a:pt x="13406" y="4064"/>
                    <a:pt x="13539" y="3955"/>
                    <a:pt x="13539" y="3792"/>
                  </a:cubicBezTo>
                  <a:cubicBezTo>
                    <a:pt x="13539" y="3645"/>
                    <a:pt x="13417" y="3526"/>
                    <a:pt x="13269" y="3526"/>
                  </a:cubicBezTo>
                  <a:lnTo>
                    <a:pt x="13269" y="3522"/>
                  </a:lnTo>
                  <a:close/>
                  <a:moveTo>
                    <a:pt x="14601" y="3522"/>
                  </a:moveTo>
                  <a:cubicBezTo>
                    <a:pt x="14363" y="3522"/>
                    <a:pt x="14241" y="3814"/>
                    <a:pt x="14413" y="3983"/>
                  </a:cubicBezTo>
                  <a:cubicBezTo>
                    <a:pt x="14468" y="4039"/>
                    <a:pt x="14535" y="4064"/>
                    <a:pt x="14601" y="4064"/>
                  </a:cubicBezTo>
                  <a:cubicBezTo>
                    <a:pt x="14739" y="4064"/>
                    <a:pt x="14871" y="3955"/>
                    <a:pt x="14871" y="3792"/>
                  </a:cubicBezTo>
                  <a:cubicBezTo>
                    <a:pt x="14871" y="3645"/>
                    <a:pt x="14752" y="3526"/>
                    <a:pt x="14604" y="3526"/>
                  </a:cubicBezTo>
                  <a:lnTo>
                    <a:pt x="14601" y="3522"/>
                  </a:lnTo>
                  <a:close/>
                  <a:moveTo>
                    <a:pt x="15676" y="3726"/>
                  </a:moveTo>
                  <a:lnTo>
                    <a:pt x="15676" y="3726"/>
                  </a:lnTo>
                  <a:cubicBezTo>
                    <a:pt x="15629" y="3895"/>
                    <a:pt x="15758" y="4065"/>
                    <a:pt x="15936" y="4065"/>
                  </a:cubicBezTo>
                  <a:cubicBezTo>
                    <a:pt x="15952" y="4061"/>
                    <a:pt x="15964" y="4061"/>
                    <a:pt x="15980" y="4058"/>
                  </a:cubicBezTo>
                  <a:cubicBezTo>
                    <a:pt x="15889" y="3936"/>
                    <a:pt x="15789" y="3826"/>
                    <a:pt x="15676" y="3726"/>
                  </a:cubicBezTo>
                  <a:close/>
                  <a:moveTo>
                    <a:pt x="54" y="4886"/>
                  </a:moveTo>
                  <a:cubicBezTo>
                    <a:pt x="20" y="5042"/>
                    <a:pt x="1" y="5202"/>
                    <a:pt x="1" y="5362"/>
                  </a:cubicBezTo>
                  <a:cubicBezTo>
                    <a:pt x="1" y="5371"/>
                    <a:pt x="1" y="5381"/>
                    <a:pt x="1" y="5387"/>
                  </a:cubicBezTo>
                  <a:cubicBezTo>
                    <a:pt x="245" y="5324"/>
                    <a:pt x="280" y="4995"/>
                    <a:pt x="54" y="4886"/>
                  </a:cubicBezTo>
                  <a:close/>
                  <a:moveTo>
                    <a:pt x="15939" y="4856"/>
                  </a:moveTo>
                  <a:cubicBezTo>
                    <a:pt x="15800" y="4856"/>
                    <a:pt x="15667" y="4964"/>
                    <a:pt x="15667" y="5127"/>
                  </a:cubicBezTo>
                  <a:cubicBezTo>
                    <a:pt x="15667" y="5277"/>
                    <a:pt x="15786" y="5396"/>
                    <a:pt x="15936" y="5396"/>
                  </a:cubicBezTo>
                  <a:cubicBezTo>
                    <a:pt x="16178" y="5396"/>
                    <a:pt x="16297" y="5105"/>
                    <a:pt x="16127" y="4936"/>
                  </a:cubicBezTo>
                  <a:cubicBezTo>
                    <a:pt x="16073" y="4881"/>
                    <a:pt x="16005" y="4856"/>
                    <a:pt x="15939" y="4856"/>
                  </a:cubicBezTo>
                  <a:close/>
                  <a:moveTo>
                    <a:pt x="1267" y="4857"/>
                  </a:moveTo>
                  <a:cubicBezTo>
                    <a:pt x="1029" y="4857"/>
                    <a:pt x="907" y="5149"/>
                    <a:pt x="1079" y="5318"/>
                  </a:cubicBezTo>
                  <a:cubicBezTo>
                    <a:pt x="1134" y="5373"/>
                    <a:pt x="1201" y="5397"/>
                    <a:pt x="1267" y="5397"/>
                  </a:cubicBezTo>
                  <a:cubicBezTo>
                    <a:pt x="1405" y="5397"/>
                    <a:pt x="1536" y="5290"/>
                    <a:pt x="1536" y="5127"/>
                  </a:cubicBezTo>
                  <a:cubicBezTo>
                    <a:pt x="1536" y="4977"/>
                    <a:pt x="1417" y="4857"/>
                    <a:pt x="1267" y="4857"/>
                  </a:cubicBezTo>
                  <a:close/>
                  <a:moveTo>
                    <a:pt x="2602" y="4857"/>
                  </a:moveTo>
                  <a:cubicBezTo>
                    <a:pt x="2361" y="4857"/>
                    <a:pt x="2242" y="5149"/>
                    <a:pt x="2411" y="5318"/>
                  </a:cubicBezTo>
                  <a:cubicBezTo>
                    <a:pt x="2466" y="5373"/>
                    <a:pt x="2533" y="5397"/>
                    <a:pt x="2599" y="5397"/>
                  </a:cubicBezTo>
                  <a:cubicBezTo>
                    <a:pt x="2738" y="5397"/>
                    <a:pt x="2871" y="5290"/>
                    <a:pt x="2871" y="5127"/>
                  </a:cubicBezTo>
                  <a:cubicBezTo>
                    <a:pt x="2871" y="4977"/>
                    <a:pt x="2749" y="4857"/>
                    <a:pt x="2602" y="4857"/>
                  </a:cubicBezTo>
                  <a:close/>
                  <a:moveTo>
                    <a:pt x="3934" y="4857"/>
                  </a:moveTo>
                  <a:cubicBezTo>
                    <a:pt x="3696" y="4857"/>
                    <a:pt x="3573" y="5149"/>
                    <a:pt x="3746" y="5318"/>
                  </a:cubicBezTo>
                  <a:cubicBezTo>
                    <a:pt x="3801" y="5373"/>
                    <a:pt x="3868" y="5397"/>
                    <a:pt x="3934" y="5397"/>
                  </a:cubicBezTo>
                  <a:cubicBezTo>
                    <a:pt x="4071" y="5397"/>
                    <a:pt x="4203" y="5290"/>
                    <a:pt x="4203" y="5127"/>
                  </a:cubicBezTo>
                  <a:cubicBezTo>
                    <a:pt x="4203" y="4977"/>
                    <a:pt x="4084" y="4857"/>
                    <a:pt x="3934" y="4857"/>
                  </a:cubicBezTo>
                  <a:close/>
                  <a:moveTo>
                    <a:pt x="5269" y="4857"/>
                  </a:moveTo>
                  <a:cubicBezTo>
                    <a:pt x="5027" y="4857"/>
                    <a:pt x="4908" y="5149"/>
                    <a:pt x="5078" y="5318"/>
                  </a:cubicBezTo>
                  <a:cubicBezTo>
                    <a:pt x="5132" y="5373"/>
                    <a:pt x="5200" y="5397"/>
                    <a:pt x="5266" y="5397"/>
                  </a:cubicBezTo>
                  <a:cubicBezTo>
                    <a:pt x="5405" y="5397"/>
                    <a:pt x="5538" y="5290"/>
                    <a:pt x="5538" y="5127"/>
                  </a:cubicBezTo>
                  <a:cubicBezTo>
                    <a:pt x="5538" y="4980"/>
                    <a:pt x="5416" y="4857"/>
                    <a:pt x="5269" y="4857"/>
                  </a:cubicBezTo>
                  <a:close/>
                  <a:moveTo>
                    <a:pt x="6601" y="4857"/>
                  </a:moveTo>
                  <a:cubicBezTo>
                    <a:pt x="6362" y="4857"/>
                    <a:pt x="6240" y="5149"/>
                    <a:pt x="6413" y="5318"/>
                  </a:cubicBezTo>
                  <a:cubicBezTo>
                    <a:pt x="6467" y="5373"/>
                    <a:pt x="6535" y="5397"/>
                    <a:pt x="6601" y="5397"/>
                  </a:cubicBezTo>
                  <a:cubicBezTo>
                    <a:pt x="6738" y="5397"/>
                    <a:pt x="6870" y="5290"/>
                    <a:pt x="6870" y="5127"/>
                  </a:cubicBezTo>
                  <a:cubicBezTo>
                    <a:pt x="6870" y="4980"/>
                    <a:pt x="6751" y="4857"/>
                    <a:pt x="6604" y="4857"/>
                  </a:cubicBezTo>
                  <a:close/>
                  <a:moveTo>
                    <a:pt x="7936" y="4857"/>
                  </a:moveTo>
                  <a:cubicBezTo>
                    <a:pt x="7694" y="4857"/>
                    <a:pt x="7575" y="5149"/>
                    <a:pt x="7744" y="5318"/>
                  </a:cubicBezTo>
                  <a:cubicBezTo>
                    <a:pt x="7799" y="5373"/>
                    <a:pt x="7867" y="5397"/>
                    <a:pt x="7933" y="5397"/>
                  </a:cubicBezTo>
                  <a:cubicBezTo>
                    <a:pt x="8072" y="5397"/>
                    <a:pt x="8205" y="5290"/>
                    <a:pt x="8205" y="5127"/>
                  </a:cubicBezTo>
                  <a:cubicBezTo>
                    <a:pt x="8205" y="4977"/>
                    <a:pt x="8083" y="4857"/>
                    <a:pt x="7936" y="4857"/>
                  </a:cubicBezTo>
                  <a:close/>
                  <a:moveTo>
                    <a:pt x="9268" y="4857"/>
                  </a:moveTo>
                  <a:cubicBezTo>
                    <a:pt x="9029" y="4857"/>
                    <a:pt x="8907" y="5149"/>
                    <a:pt x="9079" y="5318"/>
                  </a:cubicBezTo>
                  <a:cubicBezTo>
                    <a:pt x="9134" y="5373"/>
                    <a:pt x="9202" y="5397"/>
                    <a:pt x="9267" y="5397"/>
                  </a:cubicBezTo>
                  <a:cubicBezTo>
                    <a:pt x="9405" y="5397"/>
                    <a:pt x="9537" y="5290"/>
                    <a:pt x="9537" y="5127"/>
                  </a:cubicBezTo>
                  <a:cubicBezTo>
                    <a:pt x="9537" y="4980"/>
                    <a:pt x="9418" y="4857"/>
                    <a:pt x="9271" y="4857"/>
                  </a:cubicBezTo>
                  <a:close/>
                  <a:moveTo>
                    <a:pt x="10603" y="4857"/>
                  </a:moveTo>
                  <a:cubicBezTo>
                    <a:pt x="10361" y="4857"/>
                    <a:pt x="10242" y="5149"/>
                    <a:pt x="10411" y="5318"/>
                  </a:cubicBezTo>
                  <a:cubicBezTo>
                    <a:pt x="10466" y="5373"/>
                    <a:pt x="10534" y="5397"/>
                    <a:pt x="10600" y="5397"/>
                  </a:cubicBezTo>
                  <a:cubicBezTo>
                    <a:pt x="10739" y="5397"/>
                    <a:pt x="10872" y="5290"/>
                    <a:pt x="10872" y="5127"/>
                  </a:cubicBezTo>
                  <a:cubicBezTo>
                    <a:pt x="10872" y="4977"/>
                    <a:pt x="10753" y="4857"/>
                    <a:pt x="10603" y="4857"/>
                  </a:cubicBezTo>
                  <a:close/>
                  <a:moveTo>
                    <a:pt x="11934" y="4857"/>
                  </a:moveTo>
                  <a:cubicBezTo>
                    <a:pt x="11696" y="4857"/>
                    <a:pt x="11574" y="5149"/>
                    <a:pt x="11746" y="5318"/>
                  </a:cubicBezTo>
                  <a:cubicBezTo>
                    <a:pt x="11801" y="5373"/>
                    <a:pt x="11868" y="5397"/>
                    <a:pt x="11934" y="5397"/>
                  </a:cubicBezTo>
                  <a:cubicBezTo>
                    <a:pt x="12072" y="5397"/>
                    <a:pt x="12204" y="5290"/>
                    <a:pt x="12204" y="5127"/>
                  </a:cubicBezTo>
                  <a:cubicBezTo>
                    <a:pt x="12204" y="4977"/>
                    <a:pt x="12085" y="4857"/>
                    <a:pt x="11938" y="4857"/>
                  </a:cubicBezTo>
                  <a:close/>
                  <a:moveTo>
                    <a:pt x="13269" y="4857"/>
                  </a:moveTo>
                  <a:cubicBezTo>
                    <a:pt x="13028" y="4857"/>
                    <a:pt x="12909" y="5149"/>
                    <a:pt x="13078" y="5318"/>
                  </a:cubicBezTo>
                  <a:cubicBezTo>
                    <a:pt x="13133" y="5373"/>
                    <a:pt x="13201" y="5397"/>
                    <a:pt x="13267" y="5397"/>
                  </a:cubicBezTo>
                  <a:cubicBezTo>
                    <a:pt x="13406" y="5397"/>
                    <a:pt x="13539" y="5290"/>
                    <a:pt x="13539" y="5127"/>
                  </a:cubicBezTo>
                  <a:cubicBezTo>
                    <a:pt x="13539" y="4977"/>
                    <a:pt x="13420" y="4857"/>
                    <a:pt x="13269" y="4857"/>
                  </a:cubicBezTo>
                  <a:close/>
                  <a:moveTo>
                    <a:pt x="14601" y="4857"/>
                  </a:moveTo>
                  <a:cubicBezTo>
                    <a:pt x="14363" y="4857"/>
                    <a:pt x="14241" y="5149"/>
                    <a:pt x="14413" y="5318"/>
                  </a:cubicBezTo>
                  <a:cubicBezTo>
                    <a:pt x="14468" y="5373"/>
                    <a:pt x="14535" y="5397"/>
                    <a:pt x="14601" y="5397"/>
                  </a:cubicBezTo>
                  <a:cubicBezTo>
                    <a:pt x="14739" y="5397"/>
                    <a:pt x="14871" y="5290"/>
                    <a:pt x="14871" y="5127"/>
                  </a:cubicBezTo>
                  <a:cubicBezTo>
                    <a:pt x="14871" y="4977"/>
                    <a:pt x="14752" y="4857"/>
                    <a:pt x="14604" y="4857"/>
                  </a:cubicBezTo>
                  <a:close/>
                  <a:moveTo>
                    <a:pt x="15936" y="6189"/>
                  </a:moveTo>
                  <a:cubicBezTo>
                    <a:pt x="15789" y="6192"/>
                    <a:pt x="15670" y="6312"/>
                    <a:pt x="15667" y="6459"/>
                  </a:cubicBezTo>
                  <a:cubicBezTo>
                    <a:pt x="15667" y="6606"/>
                    <a:pt x="15783" y="6725"/>
                    <a:pt x="15930" y="6728"/>
                  </a:cubicBezTo>
                  <a:cubicBezTo>
                    <a:pt x="16027" y="6609"/>
                    <a:pt x="16109" y="6481"/>
                    <a:pt x="16178" y="6343"/>
                  </a:cubicBezTo>
                  <a:cubicBezTo>
                    <a:pt x="16134" y="6249"/>
                    <a:pt x="16040" y="6189"/>
                    <a:pt x="15936" y="6189"/>
                  </a:cubicBezTo>
                  <a:close/>
                  <a:moveTo>
                    <a:pt x="1267" y="6189"/>
                  </a:moveTo>
                  <a:cubicBezTo>
                    <a:pt x="1029" y="6189"/>
                    <a:pt x="907" y="6481"/>
                    <a:pt x="1079" y="6650"/>
                  </a:cubicBezTo>
                  <a:cubicBezTo>
                    <a:pt x="1134" y="6706"/>
                    <a:pt x="1201" y="6731"/>
                    <a:pt x="1267" y="6731"/>
                  </a:cubicBezTo>
                  <a:cubicBezTo>
                    <a:pt x="1405" y="6731"/>
                    <a:pt x="1536" y="6622"/>
                    <a:pt x="1536" y="6459"/>
                  </a:cubicBezTo>
                  <a:cubicBezTo>
                    <a:pt x="1536" y="6312"/>
                    <a:pt x="1417" y="6189"/>
                    <a:pt x="1267" y="6189"/>
                  </a:cubicBezTo>
                  <a:close/>
                  <a:moveTo>
                    <a:pt x="2602" y="6189"/>
                  </a:moveTo>
                  <a:cubicBezTo>
                    <a:pt x="2361" y="6189"/>
                    <a:pt x="2242" y="6481"/>
                    <a:pt x="2411" y="6650"/>
                  </a:cubicBezTo>
                  <a:cubicBezTo>
                    <a:pt x="2466" y="6706"/>
                    <a:pt x="2533" y="6731"/>
                    <a:pt x="2600" y="6731"/>
                  </a:cubicBezTo>
                  <a:cubicBezTo>
                    <a:pt x="2738" y="6731"/>
                    <a:pt x="2871" y="6622"/>
                    <a:pt x="2871" y="6459"/>
                  </a:cubicBezTo>
                  <a:cubicBezTo>
                    <a:pt x="2871" y="6312"/>
                    <a:pt x="2749" y="6189"/>
                    <a:pt x="2602" y="6189"/>
                  </a:cubicBezTo>
                  <a:close/>
                  <a:moveTo>
                    <a:pt x="3934" y="6189"/>
                  </a:moveTo>
                  <a:cubicBezTo>
                    <a:pt x="3696" y="6189"/>
                    <a:pt x="3573" y="6481"/>
                    <a:pt x="3746" y="6650"/>
                  </a:cubicBezTo>
                  <a:cubicBezTo>
                    <a:pt x="3801" y="6706"/>
                    <a:pt x="3868" y="6731"/>
                    <a:pt x="3934" y="6731"/>
                  </a:cubicBezTo>
                  <a:cubicBezTo>
                    <a:pt x="4071" y="6731"/>
                    <a:pt x="4203" y="6622"/>
                    <a:pt x="4203" y="6459"/>
                  </a:cubicBezTo>
                  <a:cubicBezTo>
                    <a:pt x="4203" y="6312"/>
                    <a:pt x="4084" y="6189"/>
                    <a:pt x="3934" y="6189"/>
                  </a:cubicBezTo>
                  <a:close/>
                  <a:moveTo>
                    <a:pt x="5269" y="6189"/>
                  </a:moveTo>
                  <a:cubicBezTo>
                    <a:pt x="5027" y="6189"/>
                    <a:pt x="4908" y="6481"/>
                    <a:pt x="5078" y="6650"/>
                  </a:cubicBezTo>
                  <a:cubicBezTo>
                    <a:pt x="5132" y="6706"/>
                    <a:pt x="5200" y="6731"/>
                    <a:pt x="5266" y="6731"/>
                  </a:cubicBezTo>
                  <a:cubicBezTo>
                    <a:pt x="5405" y="6731"/>
                    <a:pt x="5538" y="6622"/>
                    <a:pt x="5538" y="6459"/>
                  </a:cubicBezTo>
                  <a:cubicBezTo>
                    <a:pt x="5538" y="6312"/>
                    <a:pt x="5416" y="6192"/>
                    <a:pt x="5269" y="6189"/>
                  </a:cubicBezTo>
                  <a:close/>
                  <a:moveTo>
                    <a:pt x="6601" y="6189"/>
                  </a:moveTo>
                  <a:cubicBezTo>
                    <a:pt x="6362" y="6189"/>
                    <a:pt x="6240" y="6481"/>
                    <a:pt x="6413" y="6650"/>
                  </a:cubicBezTo>
                  <a:cubicBezTo>
                    <a:pt x="6467" y="6706"/>
                    <a:pt x="6535" y="6731"/>
                    <a:pt x="6601" y="6731"/>
                  </a:cubicBezTo>
                  <a:cubicBezTo>
                    <a:pt x="6738" y="6731"/>
                    <a:pt x="6870" y="6622"/>
                    <a:pt x="6870" y="6459"/>
                  </a:cubicBezTo>
                  <a:cubicBezTo>
                    <a:pt x="6870" y="6312"/>
                    <a:pt x="6751" y="6192"/>
                    <a:pt x="6604" y="6189"/>
                  </a:cubicBezTo>
                  <a:close/>
                  <a:moveTo>
                    <a:pt x="7936" y="6189"/>
                  </a:moveTo>
                  <a:cubicBezTo>
                    <a:pt x="7694" y="6189"/>
                    <a:pt x="7575" y="6481"/>
                    <a:pt x="7744" y="6650"/>
                  </a:cubicBezTo>
                  <a:cubicBezTo>
                    <a:pt x="7799" y="6706"/>
                    <a:pt x="7867" y="6731"/>
                    <a:pt x="7933" y="6731"/>
                  </a:cubicBezTo>
                  <a:cubicBezTo>
                    <a:pt x="8072" y="6731"/>
                    <a:pt x="8205" y="6622"/>
                    <a:pt x="8205" y="6459"/>
                  </a:cubicBezTo>
                  <a:cubicBezTo>
                    <a:pt x="8205" y="6312"/>
                    <a:pt x="8083" y="6189"/>
                    <a:pt x="7936" y="6189"/>
                  </a:cubicBezTo>
                  <a:close/>
                  <a:moveTo>
                    <a:pt x="9268" y="6189"/>
                  </a:moveTo>
                  <a:cubicBezTo>
                    <a:pt x="9029" y="6189"/>
                    <a:pt x="8907" y="6481"/>
                    <a:pt x="9079" y="6650"/>
                  </a:cubicBezTo>
                  <a:cubicBezTo>
                    <a:pt x="9134" y="6706"/>
                    <a:pt x="9202" y="6731"/>
                    <a:pt x="9267" y="6731"/>
                  </a:cubicBezTo>
                  <a:cubicBezTo>
                    <a:pt x="9405" y="6731"/>
                    <a:pt x="9537" y="6622"/>
                    <a:pt x="9537" y="6459"/>
                  </a:cubicBezTo>
                  <a:cubicBezTo>
                    <a:pt x="9537" y="6312"/>
                    <a:pt x="9418" y="6192"/>
                    <a:pt x="9271" y="6189"/>
                  </a:cubicBezTo>
                  <a:close/>
                  <a:moveTo>
                    <a:pt x="10603" y="6189"/>
                  </a:moveTo>
                  <a:cubicBezTo>
                    <a:pt x="10361" y="6189"/>
                    <a:pt x="10242" y="6481"/>
                    <a:pt x="10411" y="6650"/>
                  </a:cubicBezTo>
                  <a:cubicBezTo>
                    <a:pt x="10466" y="6706"/>
                    <a:pt x="10534" y="6731"/>
                    <a:pt x="10600" y="6731"/>
                  </a:cubicBezTo>
                  <a:cubicBezTo>
                    <a:pt x="10739" y="6731"/>
                    <a:pt x="10872" y="6622"/>
                    <a:pt x="10872" y="6459"/>
                  </a:cubicBezTo>
                  <a:cubicBezTo>
                    <a:pt x="10872" y="6312"/>
                    <a:pt x="10750" y="6189"/>
                    <a:pt x="10603" y="6189"/>
                  </a:cubicBezTo>
                  <a:close/>
                  <a:moveTo>
                    <a:pt x="11934" y="6189"/>
                  </a:moveTo>
                  <a:cubicBezTo>
                    <a:pt x="11696" y="6189"/>
                    <a:pt x="11574" y="6481"/>
                    <a:pt x="11746" y="6650"/>
                  </a:cubicBezTo>
                  <a:cubicBezTo>
                    <a:pt x="11801" y="6706"/>
                    <a:pt x="11868" y="6731"/>
                    <a:pt x="11934" y="6731"/>
                  </a:cubicBezTo>
                  <a:cubicBezTo>
                    <a:pt x="12072" y="6731"/>
                    <a:pt x="12204" y="6622"/>
                    <a:pt x="12204" y="6459"/>
                  </a:cubicBezTo>
                  <a:cubicBezTo>
                    <a:pt x="12204" y="6312"/>
                    <a:pt x="12085" y="6189"/>
                    <a:pt x="11938" y="6189"/>
                  </a:cubicBezTo>
                  <a:close/>
                  <a:moveTo>
                    <a:pt x="13269" y="6189"/>
                  </a:moveTo>
                  <a:cubicBezTo>
                    <a:pt x="13028" y="6189"/>
                    <a:pt x="12909" y="6481"/>
                    <a:pt x="13078" y="6650"/>
                  </a:cubicBezTo>
                  <a:cubicBezTo>
                    <a:pt x="13133" y="6706"/>
                    <a:pt x="13201" y="6731"/>
                    <a:pt x="13267" y="6731"/>
                  </a:cubicBezTo>
                  <a:cubicBezTo>
                    <a:pt x="13406" y="6731"/>
                    <a:pt x="13539" y="6622"/>
                    <a:pt x="13539" y="6459"/>
                  </a:cubicBezTo>
                  <a:cubicBezTo>
                    <a:pt x="13539" y="6312"/>
                    <a:pt x="13420" y="6189"/>
                    <a:pt x="13269" y="6189"/>
                  </a:cubicBezTo>
                  <a:close/>
                  <a:moveTo>
                    <a:pt x="14601" y="6189"/>
                  </a:moveTo>
                  <a:cubicBezTo>
                    <a:pt x="14363" y="6189"/>
                    <a:pt x="14241" y="6481"/>
                    <a:pt x="14413" y="6650"/>
                  </a:cubicBezTo>
                  <a:cubicBezTo>
                    <a:pt x="14468" y="6706"/>
                    <a:pt x="14535" y="6731"/>
                    <a:pt x="14601" y="6731"/>
                  </a:cubicBezTo>
                  <a:cubicBezTo>
                    <a:pt x="14739" y="6731"/>
                    <a:pt x="14871" y="6622"/>
                    <a:pt x="14871" y="6459"/>
                  </a:cubicBezTo>
                  <a:cubicBezTo>
                    <a:pt x="14871" y="6312"/>
                    <a:pt x="14752" y="6189"/>
                    <a:pt x="14604" y="6189"/>
                  </a:cubicBezTo>
                  <a:close/>
                  <a:moveTo>
                    <a:pt x="14595" y="7524"/>
                  </a:moveTo>
                  <a:cubicBezTo>
                    <a:pt x="14570" y="7524"/>
                    <a:pt x="14548" y="7531"/>
                    <a:pt x="14523" y="7537"/>
                  </a:cubicBezTo>
                  <a:cubicBezTo>
                    <a:pt x="14548" y="7534"/>
                    <a:pt x="14570" y="7527"/>
                    <a:pt x="14595" y="7524"/>
                  </a:cubicBezTo>
                  <a:close/>
                  <a:moveTo>
                    <a:pt x="2602" y="7524"/>
                  </a:moveTo>
                  <a:cubicBezTo>
                    <a:pt x="2361" y="7524"/>
                    <a:pt x="2242" y="7816"/>
                    <a:pt x="2411" y="7985"/>
                  </a:cubicBezTo>
                  <a:cubicBezTo>
                    <a:pt x="2466" y="8040"/>
                    <a:pt x="2533" y="8064"/>
                    <a:pt x="2599" y="8064"/>
                  </a:cubicBezTo>
                  <a:cubicBezTo>
                    <a:pt x="2738" y="8064"/>
                    <a:pt x="2871" y="7957"/>
                    <a:pt x="2871" y="7794"/>
                  </a:cubicBezTo>
                  <a:cubicBezTo>
                    <a:pt x="2871" y="7643"/>
                    <a:pt x="2749" y="7524"/>
                    <a:pt x="2602" y="7524"/>
                  </a:cubicBezTo>
                  <a:close/>
                  <a:moveTo>
                    <a:pt x="3934" y="7524"/>
                  </a:moveTo>
                  <a:cubicBezTo>
                    <a:pt x="3696" y="7524"/>
                    <a:pt x="3573" y="7816"/>
                    <a:pt x="3746" y="7985"/>
                  </a:cubicBezTo>
                  <a:cubicBezTo>
                    <a:pt x="3801" y="8040"/>
                    <a:pt x="3868" y="8064"/>
                    <a:pt x="3934" y="8064"/>
                  </a:cubicBezTo>
                  <a:cubicBezTo>
                    <a:pt x="4073" y="8064"/>
                    <a:pt x="4206" y="7957"/>
                    <a:pt x="4206" y="7794"/>
                  </a:cubicBezTo>
                  <a:cubicBezTo>
                    <a:pt x="4206" y="7643"/>
                    <a:pt x="4084" y="7524"/>
                    <a:pt x="3934" y="7524"/>
                  </a:cubicBezTo>
                  <a:close/>
                  <a:moveTo>
                    <a:pt x="5269" y="7524"/>
                  </a:moveTo>
                  <a:cubicBezTo>
                    <a:pt x="5027" y="7524"/>
                    <a:pt x="4908" y="7816"/>
                    <a:pt x="5078" y="7985"/>
                  </a:cubicBezTo>
                  <a:cubicBezTo>
                    <a:pt x="5132" y="8040"/>
                    <a:pt x="5200" y="8064"/>
                    <a:pt x="5266" y="8064"/>
                  </a:cubicBezTo>
                  <a:cubicBezTo>
                    <a:pt x="5405" y="8064"/>
                    <a:pt x="5538" y="7957"/>
                    <a:pt x="5538" y="7794"/>
                  </a:cubicBezTo>
                  <a:cubicBezTo>
                    <a:pt x="5538" y="7643"/>
                    <a:pt x="5419" y="7524"/>
                    <a:pt x="5269" y="7524"/>
                  </a:cubicBezTo>
                  <a:close/>
                  <a:moveTo>
                    <a:pt x="6601" y="7524"/>
                  </a:moveTo>
                  <a:cubicBezTo>
                    <a:pt x="6362" y="7524"/>
                    <a:pt x="6240" y="7816"/>
                    <a:pt x="6413" y="7985"/>
                  </a:cubicBezTo>
                  <a:cubicBezTo>
                    <a:pt x="6467" y="8040"/>
                    <a:pt x="6535" y="8064"/>
                    <a:pt x="6601" y="8064"/>
                  </a:cubicBezTo>
                  <a:cubicBezTo>
                    <a:pt x="6740" y="8064"/>
                    <a:pt x="6873" y="7957"/>
                    <a:pt x="6873" y="7794"/>
                  </a:cubicBezTo>
                  <a:cubicBezTo>
                    <a:pt x="6873" y="7643"/>
                    <a:pt x="6751" y="7524"/>
                    <a:pt x="6604" y="7524"/>
                  </a:cubicBezTo>
                  <a:close/>
                  <a:moveTo>
                    <a:pt x="7936" y="7524"/>
                  </a:moveTo>
                  <a:cubicBezTo>
                    <a:pt x="7694" y="7524"/>
                    <a:pt x="7575" y="7816"/>
                    <a:pt x="7744" y="7985"/>
                  </a:cubicBezTo>
                  <a:cubicBezTo>
                    <a:pt x="7799" y="8040"/>
                    <a:pt x="7867" y="8064"/>
                    <a:pt x="7933" y="8064"/>
                  </a:cubicBezTo>
                  <a:cubicBezTo>
                    <a:pt x="8072" y="8064"/>
                    <a:pt x="8205" y="7957"/>
                    <a:pt x="8205" y="7794"/>
                  </a:cubicBezTo>
                  <a:cubicBezTo>
                    <a:pt x="8205" y="7643"/>
                    <a:pt x="8086" y="7524"/>
                    <a:pt x="7936" y="7524"/>
                  </a:cubicBezTo>
                  <a:close/>
                  <a:moveTo>
                    <a:pt x="9268" y="7524"/>
                  </a:moveTo>
                  <a:cubicBezTo>
                    <a:pt x="9029" y="7524"/>
                    <a:pt x="8907" y="7816"/>
                    <a:pt x="9079" y="7985"/>
                  </a:cubicBezTo>
                  <a:cubicBezTo>
                    <a:pt x="9134" y="8040"/>
                    <a:pt x="9202" y="8064"/>
                    <a:pt x="9268" y="8064"/>
                  </a:cubicBezTo>
                  <a:cubicBezTo>
                    <a:pt x="9407" y="8064"/>
                    <a:pt x="9540" y="7957"/>
                    <a:pt x="9540" y="7794"/>
                  </a:cubicBezTo>
                  <a:cubicBezTo>
                    <a:pt x="9540" y="7643"/>
                    <a:pt x="9418" y="7524"/>
                    <a:pt x="9271" y="7524"/>
                  </a:cubicBezTo>
                  <a:close/>
                  <a:moveTo>
                    <a:pt x="10603" y="7524"/>
                  </a:moveTo>
                  <a:cubicBezTo>
                    <a:pt x="10361" y="7524"/>
                    <a:pt x="10242" y="7816"/>
                    <a:pt x="10411" y="7985"/>
                  </a:cubicBezTo>
                  <a:cubicBezTo>
                    <a:pt x="10466" y="8040"/>
                    <a:pt x="10534" y="8064"/>
                    <a:pt x="10600" y="8064"/>
                  </a:cubicBezTo>
                  <a:cubicBezTo>
                    <a:pt x="10739" y="8064"/>
                    <a:pt x="10872" y="7957"/>
                    <a:pt x="10872" y="7794"/>
                  </a:cubicBezTo>
                  <a:cubicBezTo>
                    <a:pt x="10872" y="7643"/>
                    <a:pt x="10753" y="7524"/>
                    <a:pt x="10603" y="7524"/>
                  </a:cubicBezTo>
                  <a:close/>
                  <a:moveTo>
                    <a:pt x="11934" y="7524"/>
                  </a:moveTo>
                  <a:cubicBezTo>
                    <a:pt x="11696" y="7524"/>
                    <a:pt x="11574" y="7816"/>
                    <a:pt x="11746" y="7985"/>
                  </a:cubicBezTo>
                  <a:cubicBezTo>
                    <a:pt x="11801" y="8040"/>
                    <a:pt x="11869" y="8064"/>
                    <a:pt x="11935" y="8064"/>
                  </a:cubicBezTo>
                  <a:cubicBezTo>
                    <a:pt x="12074" y="8064"/>
                    <a:pt x="12207" y="7957"/>
                    <a:pt x="12207" y="7794"/>
                  </a:cubicBezTo>
                  <a:cubicBezTo>
                    <a:pt x="12207" y="7643"/>
                    <a:pt x="12085" y="7524"/>
                    <a:pt x="11938" y="7524"/>
                  </a:cubicBezTo>
                  <a:close/>
                  <a:moveTo>
                    <a:pt x="13269" y="7524"/>
                  </a:moveTo>
                  <a:cubicBezTo>
                    <a:pt x="13028" y="7524"/>
                    <a:pt x="12909" y="7816"/>
                    <a:pt x="13078" y="7985"/>
                  </a:cubicBezTo>
                  <a:cubicBezTo>
                    <a:pt x="13133" y="8040"/>
                    <a:pt x="13201" y="8064"/>
                    <a:pt x="13267" y="8064"/>
                  </a:cubicBezTo>
                  <a:cubicBezTo>
                    <a:pt x="13406" y="8064"/>
                    <a:pt x="13539" y="7957"/>
                    <a:pt x="13539" y="7794"/>
                  </a:cubicBezTo>
                  <a:cubicBezTo>
                    <a:pt x="13539" y="7643"/>
                    <a:pt x="13420" y="7524"/>
                    <a:pt x="13269" y="7524"/>
                  </a:cubicBezTo>
                  <a:close/>
                  <a:moveTo>
                    <a:pt x="2602" y="8856"/>
                  </a:moveTo>
                  <a:cubicBezTo>
                    <a:pt x="2361" y="8856"/>
                    <a:pt x="2242" y="9148"/>
                    <a:pt x="2411" y="9317"/>
                  </a:cubicBezTo>
                  <a:cubicBezTo>
                    <a:pt x="2466" y="9373"/>
                    <a:pt x="2533" y="9398"/>
                    <a:pt x="2600" y="9398"/>
                  </a:cubicBezTo>
                  <a:cubicBezTo>
                    <a:pt x="2738" y="9398"/>
                    <a:pt x="2871" y="9290"/>
                    <a:pt x="2871" y="9129"/>
                  </a:cubicBezTo>
                  <a:cubicBezTo>
                    <a:pt x="2871" y="8978"/>
                    <a:pt x="2749" y="8856"/>
                    <a:pt x="2602" y="8856"/>
                  </a:cubicBezTo>
                  <a:close/>
                  <a:moveTo>
                    <a:pt x="3934" y="8856"/>
                  </a:moveTo>
                  <a:cubicBezTo>
                    <a:pt x="3696" y="8856"/>
                    <a:pt x="3573" y="9148"/>
                    <a:pt x="3746" y="9317"/>
                  </a:cubicBezTo>
                  <a:cubicBezTo>
                    <a:pt x="3801" y="9373"/>
                    <a:pt x="3868" y="9398"/>
                    <a:pt x="3935" y="9398"/>
                  </a:cubicBezTo>
                  <a:cubicBezTo>
                    <a:pt x="4073" y="9398"/>
                    <a:pt x="4206" y="9290"/>
                    <a:pt x="4206" y="9129"/>
                  </a:cubicBezTo>
                  <a:cubicBezTo>
                    <a:pt x="4206" y="8978"/>
                    <a:pt x="4084" y="8856"/>
                    <a:pt x="3934" y="8856"/>
                  </a:cubicBezTo>
                  <a:close/>
                  <a:moveTo>
                    <a:pt x="5269" y="8856"/>
                  </a:moveTo>
                  <a:cubicBezTo>
                    <a:pt x="5027" y="8856"/>
                    <a:pt x="4908" y="9148"/>
                    <a:pt x="5078" y="9317"/>
                  </a:cubicBezTo>
                  <a:cubicBezTo>
                    <a:pt x="5133" y="9373"/>
                    <a:pt x="5200" y="9398"/>
                    <a:pt x="5267" y="9398"/>
                  </a:cubicBezTo>
                  <a:cubicBezTo>
                    <a:pt x="5405" y="9398"/>
                    <a:pt x="5538" y="9290"/>
                    <a:pt x="5538" y="9129"/>
                  </a:cubicBezTo>
                  <a:cubicBezTo>
                    <a:pt x="5538" y="8978"/>
                    <a:pt x="5419" y="8856"/>
                    <a:pt x="5269" y="8856"/>
                  </a:cubicBezTo>
                  <a:close/>
                  <a:moveTo>
                    <a:pt x="6601" y="8856"/>
                  </a:moveTo>
                  <a:cubicBezTo>
                    <a:pt x="6362" y="8856"/>
                    <a:pt x="6240" y="9148"/>
                    <a:pt x="6413" y="9317"/>
                  </a:cubicBezTo>
                  <a:cubicBezTo>
                    <a:pt x="6468" y="9373"/>
                    <a:pt x="6535" y="9398"/>
                    <a:pt x="6602" y="9398"/>
                  </a:cubicBezTo>
                  <a:cubicBezTo>
                    <a:pt x="6740" y="9398"/>
                    <a:pt x="6873" y="9290"/>
                    <a:pt x="6873" y="9129"/>
                  </a:cubicBezTo>
                  <a:cubicBezTo>
                    <a:pt x="6873" y="8978"/>
                    <a:pt x="6751" y="8856"/>
                    <a:pt x="6604" y="8856"/>
                  </a:cubicBezTo>
                  <a:close/>
                  <a:moveTo>
                    <a:pt x="7936" y="8856"/>
                  </a:moveTo>
                  <a:cubicBezTo>
                    <a:pt x="7694" y="8856"/>
                    <a:pt x="7575" y="9148"/>
                    <a:pt x="7744" y="9317"/>
                  </a:cubicBezTo>
                  <a:cubicBezTo>
                    <a:pt x="7799" y="9373"/>
                    <a:pt x="7867" y="9398"/>
                    <a:pt x="7934" y="9398"/>
                  </a:cubicBezTo>
                  <a:cubicBezTo>
                    <a:pt x="8072" y="9398"/>
                    <a:pt x="8205" y="9290"/>
                    <a:pt x="8205" y="9129"/>
                  </a:cubicBezTo>
                  <a:cubicBezTo>
                    <a:pt x="8205" y="8978"/>
                    <a:pt x="8086" y="8856"/>
                    <a:pt x="7936" y="8856"/>
                  </a:cubicBezTo>
                  <a:close/>
                  <a:moveTo>
                    <a:pt x="9268" y="8856"/>
                  </a:moveTo>
                  <a:cubicBezTo>
                    <a:pt x="9029" y="8856"/>
                    <a:pt x="8907" y="9148"/>
                    <a:pt x="9079" y="9317"/>
                  </a:cubicBezTo>
                  <a:cubicBezTo>
                    <a:pt x="9134" y="9373"/>
                    <a:pt x="9202" y="9398"/>
                    <a:pt x="9269" y="9398"/>
                  </a:cubicBezTo>
                  <a:cubicBezTo>
                    <a:pt x="9407" y="9398"/>
                    <a:pt x="9540" y="9290"/>
                    <a:pt x="9540" y="9129"/>
                  </a:cubicBezTo>
                  <a:cubicBezTo>
                    <a:pt x="9540" y="8978"/>
                    <a:pt x="9418" y="8856"/>
                    <a:pt x="9271" y="8856"/>
                  </a:cubicBezTo>
                  <a:close/>
                  <a:moveTo>
                    <a:pt x="10603" y="8856"/>
                  </a:moveTo>
                  <a:cubicBezTo>
                    <a:pt x="10361" y="8856"/>
                    <a:pt x="10242" y="9148"/>
                    <a:pt x="10411" y="9317"/>
                  </a:cubicBezTo>
                  <a:cubicBezTo>
                    <a:pt x="10466" y="9373"/>
                    <a:pt x="10534" y="9398"/>
                    <a:pt x="10601" y="9398"/>
                  </a:cubicBezTo>
                  <a:cubicBezTo>
                    <a:pt x="10739" y="9398"/>
                    <a:pt x="10872" y="9290"/>
                    <a:pt x="10872" y="9129"/>
                  </a:cubicBezTo>
                  <a:cubicBezTo>
                    <a:pt x="10872" y="8978"/>
                    <a:pt x="10753" y="8856"/>
                    <a:pt x="10603" y="8856"/>
                  </a:cubicBezTo>
                  <a:close/>
                  <a:moveTo>
                    <a:pt x="11934" y="8856"/>
                  </a:moveTo>
                  <a:cubicBezTo>
                    <a:pt x="11696" y="8856"/>
                    <a:pt x="11574" y="9148"/>
                    <a:pt x="11746" y="9317"/>
                  </a:cubicBezTo>
                  <a:cubicBezTo>
                    <a:pt x="11801" y="9373"/>
                    <a:pt x="11869" y="9398"/>
                    <a:pt x="11936" y="9398"/>
                  </a:cubicBezTo>
                  <a:cubicBezTo>
                    <a:pt x="12074" y="9398"/>
                    <a:pt x="12207" y="9290"/>
                    <a:pt x="12207" y="9129"/>
                  </a:cubicBezTo>
                  <a:cubicBezTo>
                    <a:pt x="12207" y="8978"/>
                    <a:pt x="12085" y="8856"/>
                    <a:pt x="11938" y="8856"/>
                  </a:cubicBezTo>
                  <a:close/>
                  <a:moveTo>
                    <a:pt x="13269" y="8856"/>
                  </a:moveTo>
                  <a:cubicBezTo>
                    <a:pt x="13028" y="8856"/>
                    <a:pt x="12909" y="9148"/>
                    <a:pt x="13078" y="9317"/>
                  </a:cubicBezTo>
                  <a:cubicBezTo>
                    <a:pt x="13133" y="9373"/>
                    <a:pt x="13201" y="9398"/>
                    <a:pt x="13267" y="9398"/>
                  </a:cubicBezTo>
                  <a:cubicBezTo>
                    <a:pt x="13406" y="9398"/>
                    <a:pt x="13539" y="9290"/>
                    <a:pt x="13539" y="9129"/>
                  </a:cubicBezTo>
                  <a:cubicBezTo>
                    <a:pt x="13539" y="8978"/>
                    <a:pt x="13420" y="8856"/>
                    <a:pt x="13269" y="8856"/>
                  </a:cubicBezTo>
                  <a:close/>
                  <a:moveTo>
                    <a:pt x="2602" y="10191"/>
                  </a:moveTo>
                  <a:cubicBezTo>
                    <a:pt x="2282" y="10191"/>
                    <a:pt x="2229" y="10652"/>
                    <a:pt x="2542" y="10724"/>
                  </a:cubicBezTo>
                  <a:lnTo>
                    <a:pt x="2661" y="10724"/>
                  </a:lnTo>
                  <a:cubicBezTo>
                    <a:pt x="2975" y="10652"/>
                    <a:pt x="2922" y="10191"/>
                    <a:pt x="2602" y="10191"/>
                  </a:cubicBezTo>
                  <a:close/>
                  <a:moveTo>
                    <a:pt x="3934" y="10191"/>
                  </a:moveTo>
                  <a:cubicBezTo>
                    <a:pt x="3614" y="10191"/>
                    <a:pt x="3561" y="10652"/>
                    <a:pt x="3874" y="10724"/>
                  </a:cubicBezTo>
                  <a:lnTo>
                    <a:pt x="3996" y="10724"/>
                  </a:lnTo>
                  <a:cubicBezTo>
                    <a:pt x="4310" y="10652"/>
                    <a:pt x="4257" y="10191"/>
                    <a:pt x="3934" y="10191"/>
                  </a:cubicBezTo>
                  <a:close/>
                  <a:moveTo>
                    <a:pt x="5269" y="10191"/>
                  </a:moveTo>
                  <a:cubicBezTo>
                    <a:pt x="4949" y="10191"/>
                    <a:pt x="4896" y="10652"/>
                    <a:pt x="5209" y="10724"/>
                  </a:cubicBezTo>
                  <a:lnTo>
                    <a:pt x="5328" y="10724"/>
                  </a:lnTo>
                  <a:cubicBezTo>
                    <a:pt x="5642" y="10652"/>
                    <a:pt x="5588" y="10191"/>
                    <a:pt x="5269" y="10191"/>
                  </a:cubicBezTo>
                  <a:close/>
                  <a:moveTo>
                    <a:pt x="10603" y="10191"/>
                  </a:moveTo>
                  <a:cubicBezTo>
                    <a:pt x="10283" y="10191"/>
                    <a:pt x="10230" y="10652"/>
                    <a:pt x="10543" y="10724"/>
                  </a:cubicBezTo>
                  <a:lnTo>
                    <a:pt x="10662" y="10724"/>
                  </a:lnTo>
                  <a:cubicBezTo>
                    <a:pt x="10975" y="10652"/>
                    <a:pt x="10922" y="10191"/>
                    <a:pt x="10603" y="10191"/>
                  </a:cubicBezTo>
                  <a:close/>
                  <a:moveTo>
                    <a:pt x="11934" y="10191"/>
                  </a:moveTo>
                  <a:cubicBezTo>
                    <a:pt x="11615" y="10191"/>
                    <a:pt x="11561" y="10652"/>
                    <a:pt x="11875" y="10724"/>
                  </a:cubicBezTo>
                  <a:lnTo>
                    <a:pt x="11997" y="10724"/>
                  </a:lnTo>
                  <a:cubicBezTo>
                    <a:pt x="12307" y="10652"/>
                    <a:pt x="12257" y="10191"/>
                    <a:pt x="11938" y="10191"/>
                  </a:cubicBezTo>
                  <a:close/>
                  <a:moveTo>
                    <a:pt x="13269" y="10191"/>
                  </a:moveTo>
                  <a:cubicBezTo>
                    <a:pt x="12950" y="10191"/>
                    <a:pt x="12896" y="10652"/>
                    <a:pt x="13210" y="10724"/>
                  </a:cubicBezTo>
                  <a:lnTo>
                    <a:pt x="13329" y="10724"/>
                  </a:lnTo>
                  <a:cubicBezTo>
                    <a:pt x="13642" y="10652"/>
                    <a:pt x="13589" y="10191"/>
                    <a:pt x="13269" y="10191"/>
                  </a:cubicBezTo>
                  <a:close/>
                  <a:moveTo>
                    <a:pt x="6601" y="10191"/>
                  </a:moveTo>
                  <a:cubicBezTo>
                    <a:pt x="6362" y="10191"/>
                    <a:pt x="6240" y="10483"/>
                    <a:pt x="6413" y="10652"/>
                  </a:cubicBezTo>
                  <a:cubicBezTo>
                    <a:pt x="6467" y="10707"/>
                    <a:pt x="6535" y="10731"/>
                    <a:pt x="6601" y="10731"/>
                  </a:cubicBezTo>
                  <a:cubicBezTo>
                    <a:pt x="6740" y="10731"/>
                    <a:pt x="6873" y="10624"/>
                    <a:pt x="6873" y="10461"/>
                  </a:cubicBezTo>
                  <a:cubicBezTo>
                    <a:pt x="6870" y="10313"/>
                    <a:pt x="6751" y="10191"/>
                    <a:pt x="6604" y="10191"/>
                  </a:cubicBezTo>
                  <a:close/>
                  <a:moveTo>
                    <a:pt x="7936" y="10191"/>
                  </a:moveTo>
                  <a:cubicBezTo>
                    <a:pt x="7694" y="10191"/>
                    <a:pt x="7575" y="10483"/>
                    <a:pt x="7744" y="10652"/>
                  </a:cubicBezTo>
                  <a:cubicBezTo>
                    <a:pt x="7799" y="10707"/>
                    <a:pt x="7867" y="10731"/>
                    <a:pt x="7933" y="10731"/>
                  </a:cubicBezTo>
                  <a:cubicBezTo>
                    <a:pt x="8072" y="10731"/>
                    <a:pt x="8205" y="10624"/>
                    <a:pt x="8205" y="10461"/>
                  </a:cubicBezTo>
                  <a:cubicBezTo>
                    <a:pt x="8205" y="10313"/>
                    <a:pt x="8083" y="10191"/>
                    <a:pt x="7936" y="10191"/>
                  </a:cubicBezTo>
                  <a:close/>
                  <a:moveTo>
                    <a:pt x="9268" y="10191"/>
                  </a:moveTo>
                  <a:cubicBezTo>
                    <a:pt x="9029" y="10191"/>
                    <a:pt x="8907" y="10483"/>
                    <a:pt x="9079" y="10652"/>
                  </a:cubicBezTo>
                  <a:cubicBezTo>
                    <a:pt x="9134" y="10707"/>
                    <a:pt x="9202" y="10731"/>
                    <a:pt x="9268" y="10731"/>
                  </a:cubicBezTo>
                  <a:cubicBezTo>
                    <a:pt x="9407" y="10731"/>
                    <a:pt x="9540" y="10624"/>
                    <a:pt x="9540" y="10461"/>
                  </a:cubicBezTo>
                  <a:cubicBezTo>
                    <a:pt x="9540" y="10313"/>
                    <a:pt x="9418" y="10191"/>
                    <a:pt x="9271" y="10191"/>
                  </a:cubicBezTo>
                  <a:close/>
                  <a:moveTo>
                    <a:pt x="6604" y="11523"/>
                  </a:moveTo>
                  <a:cubicBezTo>
                    <a:pt x="6400" y="11523"/>
                    <a:pt x="6272" y="11736"/>
                    <a:pt x="6362" y="11915"/>
                  </a:cubicBezTo>
                  <a:cubicBezTo>
                    <a:pt x="6372" y="11934"/>
                    <a:pt x="6384" y="11952"/>
                    <a:pt x="6397" y="11968"/>
                  </a:cubicBezTo>
                  <a:cubicBezTo>
                    <a:pt x="6452" y="12033"/>
                    <a:pt x="6528" y="12064"/>
                    <a:pt x="6603" y="12064"/>
                  </a:cubicBezTo>
                  <a:cubicBezTo>
                    <a:pt x="6702" y="12064"/>
                    <a:pt x="6800" y="12010"/>
                    <a:pt x="6848" y="11908"/>
                  </a:cubicBezTo>
                  <a:cubicBezTo>
                    <a:pt x="6930" y="11730"/>
                    <a:pt x="6798" y="11523"/>
                    <a:pt x="6604" y="11523"/>
                  </a:cubicBezTo>
                  <a:close/>
                  <a:moveTo>
                    <a:pt x="7936" y="11523"/>
                  </a:moveTo>
                  <a:cubicBezTo>
                    <a:pt x="7694" y="11523"/>
                    <a:pt x="7575" y="11814"/>
                    <a:pt x="7744" y="11984"/>
                  </a:cubicBezTo>
                  <a:cubicBezTo>
                    <a:pt x="7799" y="12040"/>
                    <a:pt x="7867" y="12065"/>
                    <a:pt x="7934" y="12065"/>
                  </a:cubicBezTo>
                  <a:cubicBezTo>
                    <a:pt x="8072" y="12065"/>
                    <a:pt x="8205" y="11957"/>
                    <a:pt x="8205" y="11796"/>
                  </a:cubicBezTo>
                  <a:cubicBezTo>
                    <a:pt x="8205" y="11645"/>
                    <a:pt x="8086" y="11523"/>
                    <a:pt x="7936" y="11523"/>
                  </a:cubicBezTo>
                  <a:close/>
                  <a:moveTo>
                    <a:pt x="9271" y="11523"/>
                  </a:moveTo>
                  <a:cubicBezTo>
                    <a:pt x="9029" y="11523"/>
                    <a:pt x="8907" y="11814"/>
                    <a:pt x="9079" y="11984"/>
                  </a:cubicBezTo>
                  <a:cubicBezTo>
                    <a:pt x="9134" y="12040"/>
                    <a:pt x="9202" y="12065"/>
                    <a:pt x="9269" y="12065"/>
                  </a:cubicBezTo>
                  <a:cubicBezTo>
                    <a:pt x="9407" y="12065"/>
                    <a:pt x="9540" y="11957"/>
                    <a:pt x="9540" y="11796"/>
                  </a:cubicBezTo>
                  <a:cubicBezTo>
                    <a:pt x="9540" y="11645"/>
                    <a:pt x="9418" y="11523"/>
                    <a:pt x="9271" y="11523"/>
                  </a:cubicBezTo>
                  <a:close/>
                  <a:moveTo>
                    <a:pt x="7936" y="12858"/>
                  </a:moveTo>
                  <a:cubicBezTo>
                    <a:pt x="7895" y="12858"/>
                    <a:pt x="7854" y="12867"/>
                    <a:pt x="7820" y="12886"/>
                  </a:cubicBezTo>
                  <a:cubicBezTo>
                    <a:pt x="7914" y="12902"/>
                    <a:pt x="8008" y="12911"/>
                    <a:pt x="8105" y="12918"/>
                  </a:cubicBezTo>
                  <a:cubicBezTo>
                    <a:pt x="8055" y="12880"/>
                    <a:pt x="7995" y="12858"/>
                    <a:pt x="7936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1" name="Google Shape;12431;p1231"/>
            <p:cNvSpPr/>
            <p:nvPr/>
          </p:nvSpPr>
          <p:spPr>
            <a:xfrm>
              <a:off x="3207919" y="2900593"/>
              <a:ext cx="601197" cy="661955"/>
            </a:xfrm>
            <a:custGeom>
              <a:rect b="b" l="l" r="r" t="t"/>
              <a:pathLst>
                <a:path extrusionOk="0" h="12540" w="11389">
                  <a:moveTo>
                    <a:pt x="4360" y="0"/>
                  </a:moveTo>
                  <a:cubicBezTo>
                    <a:pt x="4122" y="0"/>
                    <a:pt x="3999" y="289"/>
                    <a:pt x="4169" y="461"/>
                  </a:cubicBezTo>
                  <a:cubicBezTo>
                    <a:pt x="4224" y="515"/>
                    <a:pt x="4291" y="540"/>
                    <a:pt x="4357" y="540"/>
                  </a:cubicBezTo>
                  <a:cubicBezTo>
                    <a:pt x="4497" y="540"/>
                    <a:pt x="4629" y="431"/>
                    <a:pt x="4629" y="270"/>
                  </a:cubicBezTo>
                  <a:cubicBezTo>
                    <a:pt x="4629" y="119"/>
                    <a:pt x="4510" y="0"/>
                    <a:pt x="4360" y="0"/>
                  </a:cubicBezTo>
                  <a:close/>
                  <a:moveTo>
                    <a:pt x="5695" y="0"/>
                  </a:moveTo>
                  <a:cubicBezTo>
                    <a:pt x="5454" y="0"/>
                    <a:pt x="5334" y="289"/>
                    <a:pt x="5504" y="461"/>
                  </a:cubicBezTo>
                  <a:cubicBezTo>
                    <a:pt x="5558" y="515"/>
                    <a:pt x="5625" y="540"/>
                    <a:pt x="5691" y="540"/>
                  </a:cubicBezTo>
                  <a:cubicBezTo>
                    <a:pt x="5830" y="540"/>
                    <a:pt x="5964" y="431"/>
                    <a:pt x="5964" y="270"/>
                  </a:cubicBezTo>
                  <a:cubicBezTo>
                    <a:pt x="5964" y="119"/>
                    <a:pt x="5842" y="0"/>
                    <a:pt x="5695" y="0"/>
                  </a:cubicBezTo>
                  <a:close/>
                  <a:moveTo>
                    <a:pt x="7027" y="0"/>
                  </a:moveTo>
                  <a:cubicBezTo>
                    <a:pt x="6789" y="0"/>
                    <a:pt x="6666" y="289"/>
                    <a:pt x="6836" y="461"/>
                  </a:cubicBezTo>
                  <a:cubicBezTo>
                    <a:pt x="6891" y="515"/>
                    <a:pt x="6958" y="540"/>
                    <a:pt x="7024" y="540"/>
                  </a:cubicBezTo>
                  <a:cubicBezTo>
                    <a:pt x="7163" y="540"/>
                    <a:pt x="7296" y="431"/>
                    <a:pt x="7296" y="270"/>
                  </a:cubicBezTo>
                  <a:cubicBezTo>
                    <a:pt x="7296" y="119"/>
                    <a:pt x="7177" y="0"/>
                    <a:pt x="7027" y="0"/>
                  </a:cubicBezTo>
                  <a:close/>
                  <a:moveTo>
                    <a:pt x="95" y="1649"/>
                  </a:moveTo>
                  <a:cubicBezTo>
                    <a:pt x="117" y="1777"/>
                    <a:pt x="230" y="1871"/>
                    <a:pt x="361" y="1871"/>
                  </a:cubicBezTo>
                  <a:cubicBezTo>
                    <a:pt x="493" y="1871"/>
                    <a:pt x="602" y="1777"/>
                    <a:pt x="624" y="1649"/>
                  </a:cubicBezTo>
                  <a:close/>
                  <a:moveTo>
                    <a:pt x="1427" y="1649"/>
                  </a:moveTo>
                  <a:cubicBezTo>
                    <a:pt x="1452" y="1777"/>
                    <a:pt x="1561" y="1871"/>
                    <a:pt x="1693" y="1871"/>
                  </a:cubicBezTo>
                  <a:cubicBezTo>
                    <a:pt x="1825" y="1871"/>
                    <a:pt x="1937" y="1777"/>
                    <a:pt x="1959" y="1649"/>
                  </a:cubicBezTo>
                  <a:close/>
                  <a:moveTo>
                    <a:pt x="2762" y="1649"/>
                  </a:moveTo>
                  <a:cubicBezTo>
                    <a:pt x="2784" y="1777"/>
                    <a:pt x="2896" y="1871"/>
                    <a:pt x="3028" y="1871"/>
                  </a:cubicBezTo>
                  <a:cubicBezTo>
                    <a:pt x="3160" y="1871"/>
                    <a:pt x="3269" y="1777"/>
                    <a:pt x="3291" y="1649"/>
                  </a:cubicBezTo>
                  <a:close/>
                  <a:moveTo>
                    <a:pt x="8095" y="1649"/>
                  </a:moveTo>
                  <a:cubicBezTo>
                    <a:pt x="8117" y="1777"/>
                    <a:pt x="8230" y="1871"/>
                    <a:pt x="8362" y="1871"/>
                  </a:cubicBezTo>
                  <a:cubicBezTo>
                    <a:pt x="8493" y="1871"/>
                    <a:pt x="8603" y="1777"/>
                    <a:pt x="8625" y="1649"/>
                  </a:cubicBezTo>
                  <a:close/>
                  <a:moveTo>
                    <a:pt x="9430" y="1649"/>
                  </a:moveTo>
                  <a:cubicBezTo>
                    <a:pt x="9452" y="1777"/>
                    <a:pt x="9562" y="1871"/>
                    <a:pt x="9694" y="1871"/>
                  </a:cubicBezTo>
                  <a:cubicBezTo>
                    <a:pt x="9825" y="1871"/>
                    <a:pt x="9938" y="1777"/>
                    <a:pt x="9960" y="1649"/>
                  </a:cubicBezTo>
                  <a:close/>
                  <a:moveTo>
                    <a:pt x="10762" y="1649"/>
                  </a:moveTo>
                  <a:cubicBezTo>
                    <a:pt x="10784" y="1777"/>
                    <a:pt x="10897" y="1871"/>
                    <a:pt x="11029" y="1871"/>
                  </a:cubicBezTo>
                  <a:cubicBezTo>
                    <a:pt x="11160" y="1871"/>
                    <a:pt x="11270" y="1777"/>
                    <a:pt x="11292" y="1649"/>
                  </a:cubicBezTo>
                  <a:close/>
                  <a:moveTo>
                    <a:pt x="4360" y="1332"/>
                  </a:moveTo>
                  <a:cubicBezTo>
                    <a:pt x="4122" y="1332"/>
                    <a:pt x="3999" y="1624"/>
                    <a:pt x="4169" y="1793"/>
                  </a:cubicBezTo>
                  <a:cubicBezTo>
                    <a:pt x="4224" y="1848"/>
                    <a:pt x="4292" y="1872"/>
                    <a:pt x="4359" y="1872"/>
                  </a:cubicBezTo>
                  <a:cubicBezTo>
                    <a:pt x="4497" y="1872"/>
                    <a:pt x="4629" y="1765"/>
                    <a:pt x="4629" y="1602"/>
                  </a:cubicBezTo>
                  <a:cubicBezTo>
                    <a:pt x="4629" y="1454"/>
                    <a:pt x="4510" y="1332"/>
                    <a:pt x="4360" y="1332"/>
                  </a:cubicBezTo>
                  <a:close/>
                  <a:moveTo>
                    <a:pt x="5695" y="1332"/>
                  </a:moveTo>
                  <a:cubicBezTo>
                    <a:pt x="5454" y="1332"/>
                    <a:pt x="5334" y="1624"/>
                    <a:pt x="5504" y="1793"/>
                  </a:cubicBezTo>
                  <a:cubicBezTo>
                    <a:pt x="5558" y="1848"/>
                    <a:pt x="5626" y="1872"/>
                    <a:pt x="5692" y="1872"/>
                  </a:cubicBezTo>
                  <a:cubicBezTo>
                    <a:pt x="5831" y="1872"/>
                    <a:pt x="5964" y="1765"/>
                    <a:pt x="5964" y="1602"/>
                  </a:cubicBezTo>
                  <a:cubicBezTo>
                    <a:pt x="5964" y="1454"/>
                    <a:pt x="5842" y="1332"/>
                    <a:pt x="5695" y="1332"/>
                  </a:cubicBezTo>
                  <a:close/>
                  <a:moveTo>
                    <a:pt x="7027" y="1332"/>
                  </a:moveTo>
                  <a:cubicBezTo>
                    <a:pt x="6789" y="1332"/>
                    <a:pt x="6666" y="1624"/>
                    <a:pt x="6836" y="1793"/>
                  </a:cubicBezTo>
                  <a:cubicBezTo>
                    <a:pt x="6891" y="1848"/>
                    <a:pt x="6959" y="1872"/>
                    <a:pt x="7026" y="1872"/>
                  </a:cubicBezTo>
                  <a:cubicBezTo>
                    <a:pt x="7164" y="1872"/>
                    <a:pt x="7296" y="1765"/>
                    <a:pt x="7296" y="1602"/>
                  </a:cubicBezTo>
                  <a:cubicBezTo>
                    <a:pt x="7296" y="1454"/>
                    <a:pt x="7177" y="1332"/>
                    <a:pt x="7027" y="1332"/>
                  </a:cubicBezTo>
                  <a:close/>
                  <a:moveTo>
                    <a:pt x="11030" y="2666"/>
                  </a:moveTo>
                  <a:cubicBezTo>
                    <a:pt x="10891" y="2666"/>
                    <a:pt x="10759" y="2773"/>
                    <a:pt x="10759" y="2937"/>
                  </a:cubicBezTo>
                  <a:cubicBezTo>
                    <a:pt x="10759" y="3084"/>
                    <a:pt x="10878" y="3206"/>
                    <a:pt x="11029" y="3206"/>
                  </a:cubicBezTo>
                  <a:cubicBezTo>
                    <a:pt x="11267" y="3206"/>
                    <a:pt x="11389" y="2915"/>
                    <a:pt x="11220" y="2746"/>
                  </a:cubicBezTo>
                  <a:cubicBezTo>
                    <a:pt x="11164" y="2691"/>
                    <a:pt x="11096" y="2666"/>
                    <a:pt x="11030" y="2666"/>
                  </a:cubicBezTo>
                  <a:close/>
                  <a:moveTo>
                    <a:pt x="361" y="2667"/>
                  </a:moveTo>
                  <a:cubicBezTo>
                    <a:pt x="120" y="2667"/>
                    <a:pt x="1" y="2955"/>
                    <a:pt x="170" y="3128"/>
                  </a:cubicBezTo>
                  <a:cubicBezTo>
                    <a:pt x="224" y="3182"/>
                    <a:pt x="291" y="3207"/>
                    <a:pt x="357" y="3207"/>
                  </a:cubicBezTo>
                  <a:cubicBezTo>
                    <a:pt x="496" y="3207"/>
                    <a:pt x="631" y="3098"/>
                    <a:pt x="631" y="2937"/>
                  </a:cubicBezTo>
                  <a:cubicBezTo>
                    <a:pt x="631" y="2786"/>
                    <a:pt x="508" y="2667"/>
                    <a:pt x="361" y="2667"/>
                  </a:cubicBezTo>
                  <a:close/>
                  <a:moveTo>
                    <a:pt x="1693" y="2667"/>
                  </a:moveTo>
                  <a:cubicBezTo>
                    <a:pt x="1455" y="2667"/>
                    <a:pt x="1333" y="2955"/>
                    <a:pt x="1502" y="3128"/>
                  </a:cubicBezTo>
                  <a:cubicBezTo>
                    <a:pt x="1557" y="3182"/>
                    <a:pt x="1625" y="3207"/>
                    <a:pt x="1691" y="3207"/>
                  </a:cubicBezTo>
                  <a:cubicBezTo>
                    <a:pt x="1830" y="3207"/>
                    <a:pt x="1963" y="3098"/>
                    <a:pt x="1963" y="2937"/>
                  </a:cubicBezTo>
                  <a:cubicBezTo>
                    <a:pt x="1963" y="2786"/>
                    <a:pt x="1843" y="2667"/>
                    <a:pt x="1693" y="2667"/>
                  </a:cubicBezTo>
                  <a:close/>
                  <a:moveTo>
                    <a:pt x="3028" y="2667"/>
                  </a:moveTo>
                  <a:cubicBezTo>
                    <a:pt x="2787" y="2667"/>
                    <a:pt x="2668" y="2955"/>
                    <a:pt x="2837" y="3128"/>
                  </a:cubicBezTo>
                  <a:cubicBezTo>
                    <a:pt x="2891" y="3182"/>
                    <a:pt x="2958" y="3207"/>
                    <a:pt x="3024" y="3207"/>
                  </a:cubicBezTo>
                  <a:cubicBezTo>
                    <a:pt x="3163" y="3207"/>
                    <a:pt x="3298" y="3098"/>
                    <a:pt x="3298" y="2937"/>
                  </a:cubicBezTo>
                  <a:cubicBezTo>
                    <a:pt x="3298" y="2786"/>
                    <a:pt x="3175" y="2667"/>
                    <a:pt x="3028" y="2667"/>
                  </a:cubicBezTo>
                  <a:close/>
                  <a:moveTo>
                    <a:pt x="4360" y="2667"/>
                  </a:moveTo>
                  <a:cubicBezTo>
                    <a:pt x="4122" y="2667"/>
                    <a:pt x="3999" y="2955"/>
                    <a:pt x="4169" y="3128"/>
                  </a:cubicBezTo>
                  <a:cubicBezTo>
                    <a:pt x="4224" y="3182"/>
                    <a:pt x="4291" y="3207"/>
                    <a:pt x="4357" y="3207"/>
                  </a:cubicBezTo>
                  <a:cubicBezTo>
                    <a:pt x="4497" y="3207"/>
                    <a:pt x="4629" y="3098"/>
                    <a:pt x="4629" y="2937"/>
                  </a:cubicBezTo>
                  <a:cubicBezTo>
                    <a:pt x="4629" y="2786"/>
                    <a:pt x="4510" y="2667"/>
                    <a:pt x="4360" y="2667"/>
                  </a:cubicBezTo>
                  <a:close/>
                  <a:moveTo>
                    <a:pt x="5695" y="2667"/>
                  </a:moveTo>
                  <a:cubicBezTo>
                    <a:pt x="5454" y="2667"/>
                    <a:pt x="5334" y="2955"/>
                    <a:pt x="5504" y="3128"/>
                  </a:cubicBezTo>
                  <a:cubicBezTo>
                    <a:pt x="5558" y="3182"/>
                    <a:pt x="5625" y="3207"/>
                    <a:pt x="5691" y="3207"/>
                  </a:cubicBezTo>
                  <a:cubicBezTo>
                    <a:pt x="5830" y="3207"/>
                    <a:pt x="5964" y="3098"/>
                    <a:pt x="5964" y="2937"/>
                  </a:cubicBezTo>
                  <a:cubicBezTo>
                    <a:pt x="5964" y="2786"/>
                    <a:pt x="5842" y="2667"/>
                    <a:pt x="5695" y="2667"/>
                  </a:cubicBezTo>
                  <a:close/>
                  <a:moveTo>
                    <a:pt x="7027" y="2667"/>
                  </a:moveTo>
                  <a:cubicBezTo>
                    <a:pt x="6789" y="2667"/>
                    <a:pt x="6666" y="2955"/>
                    <a:pt x="6836" y="3128"/>
                  </a:cubicBezTo>
                  <a:cubicBezTo>
                    <a:pt x="6891" y="3182"/>
                    <a:pt x="6958" y="3207"/>
                    <a:pt x="7024" y="3207"/>
                  </a:cubicBezTo>
                  <a:cubicBezTo>
                    <a:pt x="7163" y="3207"/>
                    <a:pt x="7296" y="3098"/>
                    <a:pt x="7296" y="2937"/>
                  </a:cubicBezTo>
                  <a:cubicBezTo>
                    <a:pt x="7296" y="2786"/>
                    <a:pt x="7177" y="2667"/>
                    <a:pt x="7027" y="2667"/>
                  </a:cubicBezTo>
                  <a:close/>
                  <a:moveTo>
                    <a:pt x="8362" y="2667"/>
                  </a:moveTo>
                  <a:cubicBezTo>
                    <a:pt x="8120" y="2667"/>
                    <a:pt x="8001" y="2955"/>
                    <a:pt x="8171" y="3128"/>
                  </a:cubicBezTo>
                  <a:cubicBezTo>
                    <a:pt x="8225" y="3182"/>
                    <a:pt x="8292" y="3207"/>
                    <a:pt x="8358" y="3207"/>
                  </a:cubicBezTo>
                  <a:cubicBezTo>
                    <a:pt x="8497" y="3207"/>
                    <a:pt x="8631" y="3098"/>
                    <a:pt x="8631" y="2937"/>
                  </a:cubicBezTo>
                  <a:cubicBezTo>
                    <a:pt x="8631" y="2786"/>
                    <a:pt x="8509" y="2667"/>
                    <a:pt x="8362" y="2667"/>
                  </a:cubicBezTo>
                  <a:close/>
                  <a:moveTo>
                    <a:pt x="9694" y="2667"/>
                  </a:moveTo>
                  <a:cubicBezTo>
                    <a:pt x="9455" y="2667"/>
                    <a:pt x="9333" y="2955"/>
                    <a:pt x="9502" y="3128"/>
                  </a:cubicBezTo>
                  <a:cubicBezTo>
                    <a:pt x="9558" y="3182"/>
                    <a:pt x="9625" y="3207"/>
                    <a:pt x="9691" y="3207"/>
                  </a:cubicBezTo>
                  <a:cubicBezTo>
                    <a:pt x="9830" y="3207"/>
                    <a:pt x="9963" y="3098"/>
                    <a:pt x="9963" y="2937"/>
                  </a:cubicBezTo>
                  <a:cubicBezTo>
                    <a:pt x="9963" y="2786"/>
                    <a:pt x="9844" y="2667"/>
                    <a:pt x="9694" y="2667"/>
                  </a:cubicBezTo>
                  <a:close/>
                  <a:moveTo>
                    <a:pt x="361" y="3999"/>
                  </a:moveTo>
                  <a:cubicBezTo>
                    <a:pt x="120" y="3999"/>
                    <a:pt x="1" y="4290"/>
                    <a:pt x="170" y="4460"/>
                  </a:cubicBezTo>
                  <a:cubicBezTo>
                    <a:pt x="225" y="4514"/>
                    <a:pt x="292" y="4539"/>
                    <a:pt x="359" y="4539"/>
                  </a:cubicBezTo>
                  <a:cubicBezTo>
                    <a:pt x="497" y="4539"/>
                    <a:pt x="631" y="4432"/>
                    <a:pt x="631" y="4269"/>
                  </a:cubicBezTo>
                  <a:cubicBezTo>
                    <a:pt x="631" y="4121"/>
                    <a:pt x="508" y="3999"/>
                    <a:pt x="361" y="3999"/>
                  </a:cubicBezTo>
                  <a:close/>
                  <a:moveTo>
                    <a:pt x="1693" y="3999"/>
                  </a:moveTo>
                  <a:cubicBezTo>
                    <a:pt x="1455" y="3999"/>
                    <a:pt x="1333" y="4290"/>
                    <a:pt x="1502" y="4460"/>
                  </a:cubicBezTo>
                  <a:cubicBezTo>
                    <a:pt x="1558" y="4514"/>
                    <a:pt x="1626" y="4539"/>
                    <a:pt x="1692" y="4539"/>
                  </a:cubicBezTo>
                  <a:cubicBezTo>
                    <a:pt x="1831" y="4539"/>
                    <a:pt x="1963" y="4432"/>
                    <a:pt x="1963" y="4269"/>
                  </a:cubicBezTo>
                  <a:cubicBezTo>
                    <a:pt x="1963" y="4121"/>
                    <a:pt x="1843" y="3999"/>
                    <a:pt x="1693" y="3999"/>
                  </a:cubicBezTo>
                  <a:close/>
                  <a:moveTo>
                    <a:pt x="3028" y="3999"/>
                  </a:moveTo>
                  <a:cubicBezTo>
                    <a:pt x="2787" y="3999"/>
                    <a:pt x="2668" y="4290"/>
                    <a:pt x="2837" y="4460"/>
                  </a:cubicBezTo>
                  <a:cubicBezTo>
                    <a:pt x="2892" y="4514"/>
                    <a:pt x="2959" y="4539"/>
                    <a:pt x="3026" y="4539"/>
                  </a:cubicBezTo>
                  <a:cubicBezTo>
                    <a:pt x="3164" y="4539"/>
                    <a:pt x="3298" y="4432"/>
                    <a:pt x="3298" y="4269"/>
                  </a:cubicBezTo>
                  <a:cubicBezTo>
                    <a:pt x="3298" y="4121"/>
                    <a:pt x="3175" y="3999"/>
                    <a:pt x="3028" y="3999"/>
                  </a:cubicBezTo>
                  <a:close/>
                  <a:moveTo>
                    <a:pt x="4360" y="3999"/>
                  </a:moveTo>
                  <a:cubicBezTo>
                    <a:pt x="4122" y="3999"/>
                    <a:pt x="3999" y="4290"/>
                    <a:pt x="4169" y="4460"/>
                  </a:cubicBezTo>
                  <a:cubicBezTo>
                    <a:pt x="4224" y="4514"/>
                    <a:pt x="4292" y="4539"/>
                    <a:pt x="4359" y="4539"/>
                  </a:cubicBezTo>
                  <a:cubicBezTo>
                    <a:pt x="4497" y="4539"/>
                    <a:pt x="4629" y="4432"/>
                    <a:pt x="4629" y="4269"/>
                  </a:cubicBezTo>
                  <a:cubicBezTo>
                    <a:pt x="4629" y="4121"/>
                    <a:pt x="4510" y="3999"/>
                    <a:pt x="4360" y="3999"/>
                  </a:cubicBezTo>
                  <a:close/>
                  <a:moveTo>
                    <a:pt x="5695" y="3999"/>
                  </a:moveTo>
                  <a:cubicBezTo>
                    <a:pt x="5454" y="3999"/>
                    <a:pt x="5334" y="4290"/>
                    <a:pt x="5504" y="4460"/>
                  </a:cubicBezTo>
                  <a:cubicBezTo>
                    <a:pt x="5558" y="4514"/>
                    <a:pt x="5626" y="4539"/>
                    <a:pt x="5692" y="4539"/>
                  </a:cubicBezTo>
                  <a:cubicBezTo>
                    <a:pt x="5831" y="4539"/>
                    <a:pt x="5964" y="4432"/>
                    <a:pt x="5964" y="4269"/>
                  </a:cubicBezTo>
                  <a:cubicBezTo>
                    <a:pt x="5964" y="4121"/>
                    <a:pt x="5842" y="3999"/>
                    <a:pt x="5695" y="3999"/>
                  </a:cubicBezTo>
                  <a:close/>
                  <a:moveTo>
                    <a:pt x="7027" y="3999"/>
                  </a:moveTo>
                  <a:cubicBezTo>
                    <a:pt x="6789" y="3999"/>
                    <a:pt x="6666" y="4290"/>
                    <a:pt x="6836" y="4460"/>
                  </a:cubicBezTo>
                  <a:cubicBezTo>
                    <a:pt x="6891" y="4514"/>
                    <a:pt x="6959" y="4539"/>
                    <a:pt x="7026" y="4539"/>
                  </a:cubicBezTo>
                  <a:cubicBezTo>
                    <a:pt x="7164" y="4539"/>
                    <a:pt x="7296" y="4432"/>
                    <a:pt x="7296" y="4269"/>
                  </a:cubicBezTo>
                  <a:cubicBezTo>
                    <a:pt x="7296" y="4121"/>
                    <a:pt x="7177" y="3999"/>
                    <a:pt x="7027" y="3999"/>
                  </a:cubicBezTo>
                  <a:close/>
                  <a:moveTo>
                    <a:pt x="8362" y="3999"/>
                  </a:moveTo>
                  <a:cubicBezTo>
                    <a:pt x="8120" y="3999"/>
                    <a:pt x="8001" y="4290"/>
                    <a:pt x="8171" y="4460"/>
                  </a:cubicBezTo>
                  <a:cubicBezTo>
                    <a:pt x="8225" y="4514"/>
                    <a:pt x="8293" y="4539"/>
                    <a:pt x="8359" y="4539"/>
                  </a:cubicBezTo>
                  <a:cubicBezTo>
                    <a:pt x="8498" y="4539"/>
                    <a:pt x="8631" y="4432"/>
                    <a:pt x="8631" y="4269"/>
                  </a:cubicBezTo>
                  <a:cubicBezTo>
                    <a:pt x="8631" y="4121"/>
                    <a:pt x="8509" y="3999"/>
                    <a:pt x="8362" y="3999"/>
                  </a:cubicBezTo>
                  <a:close/>
                  <a:moveTo>
                    <a:pt x="9694" y="3999"/>
                  </a:moveTo>
                  <a:cubicBezTo>
                    <a:pt x="9455" y="3999"/>
                    <a:pt x="9333" y="4290"/>
                    <a:pt x="9502" y="4460"/>
                  </a:cubicBezTo>
                  <a:cubicBezTo>
                    <a:pt x="9558" y="4514"/>
                    <a:pt x="9626" y="4539"/>
                    <a:pt x="9693" y="4539"/>
                  </a:cubicBezTo>
                  <a:cubicBezTo>
                    <a:pt x="9831" y="4539"/>
                    <a:pt x="9963" y="4432"/>
                    <a:pt x="9963" y="4269"/>
                  </a:cubicBezTo>
                  <a:cubicBezTo>
                    <a:pt x="9963" y="4121"/>
                    <a:pt x="9844" y="3999"/>
                    <a:pt x="9694" y="3999"/>
                  </a:cubicBezTo>
                  <a:close/>
                  <a:moveTo>
                    <a:pt x="11029" y="3999"/>
                  </a:moveTo>
                  <a:cubicBezTo>
                    <a:pt x="10787" y="3999"/>
                    <a:pt x="10668" y="4290"/>
                    <a:pt x="10837" y="4460"/>
                  </a:cubicBezTo>
                  <a:cubicBezTo>
                    <a:pt x="10892" y="4514"/>
                    <a:pt x="10960" y="4539"/>
                    <a:pt x="11026" y="4539"/>
                  </a:cubicBezTo>
                  <a:cubicBezTo>
                    <a:pt x="11165" y="4539"/>
                    <a:pt x="11298" y="4432"/>
                    <a:pt x="11298" y="4269"/>
                  </a:cubicBezTo>
                  <a:cubicBezTo>
                    <a:pt x="11298" y="4121"/>
                    <a:pt x="11176" y="3999"/>
                    <a:pt x="11029" y="3999"/>
                  </a:cubicBezTo>
                  <a:close/>
                  <a:moveTo>
                    <a:pt x="9693" y="5333"/>
                  </a:moveTo>
                  <a:cubicBezTo>
                    <a:pt x="9626" y="5333"/>
                    <a:pt x="9558" y="5358"/>
                    <a:pt x="9506" y="5409"/>
                  </a:cubicBezTo>
                  <a:cubicBezTo>
                    <a:pt x="9377" y="5538"/>
                    <a:pt x="9408" y="5754"/>
                    <a:pt x="9568" y="5842"/>
                  </a:cubicBezTo>
                  <a:cubicBezTo>
                    <a:pt x="9678" y="5707"/>
                    <a:pt x="9800" y="5588"/>
                    <a:pt x="9935" y="5481"/>
                  </a:cubicBezTo>
                  <a:cubicBezTo>
                    <a:pt x="9887" y="5385"/>
                    <a:pt x="9790" y="5333"/>
                    <a:pt x="9693" y="5333"/>
                  </a:cubicBezTo>
                  <a:close/>
                  <a:moveTo>
                    <a:pt x="361" y="5334"/>
                  </a:moveTo>
                  <a:cubicBezTo>
                    <a:pt x="120" y="5334"/>
                    <a:pt x="1" y="5622"/>
                    <a:pt x="170" y="5795"/>
                  </a:cubicBezTo>
                  <a:cubicBezTo>
                    <a:pt x="224" y="5849"/>
                    <a:pt x="291" y="5873"/>
                    <a:pt x="357" y="5873"/>
                  </a:cubicBezTo>
                  <a:cubicBezTo>
                    <a:pt x="496" y="5873"/>
                    <a:pt x="631" y="5765"/>
                    <a:pt x="631" y="5604"/>
                  </a:cubicBezTo>
                  <a:cubicBezTo>
                    <a:pt x="631" y="5453"/>
                    <a:pt x="508" y="5334"/>
                    <a:pt x="361" y="5334"/>
                  </a:cubicBezTo>
                  <a:close/>
                  <a:moveTo>
                    <a:pt x="1693" y="5334"/>
                  </a:moveTo>
                  <a:cubicBezTo>
                    <a:pt x="1455" y="5334"/>
                    <a:pt x="1333" y="5622"/>
                    <a:pt x="1502" y="5795"/>
                  </a:cubicBezTo>
                  <a:cubicBezTo>
                    <a:pt x="1557" y="5849"/>
                    <a:pt x="1625" y="5873"/>
                    <a:pt x="1691" y="5873"/>
                  </a:cubicBezTo>
                  <a:cubicBezTo>
                    <a:pt x="1830" y="5873"/>
                    <a:pt x="1963" y="5765"/>
                    <a:pt x="1963" y="5604"/>
                  </a:cubicBezTo>
                  <a:cubicBezTo>
                    <a:pt x="1963" y="5453"/>
                    <a:pt x="1843" y="5334"/>
                    <a:pt x="1693" y="5334"/>
                  </a:cubicBezTo>
                  <a:close/>
                  <a:moveTo>
                    <a:pt x="3028" y="5334"/>
                  </a:moveTo>
                  <a:cubicBezTo>
                    <a:pt x="2787" y="5334"/>
                    <a:pt x="2668" y="5622"/>
                    <a:pt x="2837" y="5795"/>
                  </a:cubicBezTo>
                  <a:cubicBezTo>
                    <a:pt x="2891" y="5849"/>
                    <a:pt x="2958" y="5873"/>
                    <a:pt x="3024" y="5873"/>
                  </a:cubicBezTo>
                  <a:cubicBezTo>
                    <a:pt x="3163" y="5873"/>
                    <a:pt x="3298" y="5765"/>
                    <a:pt x="3298" y="5604"/>
                  </a:cubicBezTo>
                  <a:cubicBezTo>
                    <a:pt x="3298" y="5453"/>
                    <a:pt x="3175" y="5334"/>
                    <a:pt x="3028" y="5334"/>
                  </a:cubicBezTo>
                  <a:close/>
                  <a:moveTo>
                    <a:pt x="4360" y="5334"/>
                  </a:moveTo>
                  <a:cubicBezTo>
                    <a:pt x="4122" y="5334"/>
                    <a:pt x="3999" y="5622"/>
                    <a:pt x="4169" y="5795"/>
                  </a:cubicBezTo>
                  <a:cubicBezTo>
                    <a:pt x="4224" y="5849"/>
                    <a:pt x="4291" y="5873"/>
                    <a:pt x="4357" y="5873"/>
                  </a:cubicBezTo>
                  <a:cubicBezTo>
                    <a:pt x="4497" y="5873"/>
                    <a:pt x="4629" y="5765"/>
                    <a:pt x="4629" y="5604"/>
                  </a:cubicBezTo>
                  <a:cubicBezTo>
                    <a:pt x="4629" y="5453"/>
                    <a:pt x="4510" y="5334"/>
                    <a:pt x="4360" y="5334"/>
                  </a:cubicBezTo>
                  <a:close/>
                  <a:moveTo>
                    <a:pt x="5695" y="5334"/>
                  </a:moveTo>
                  <a:cubicBezTo>
                    <a:pt x="5454" y="5334"/>
                    <a:pt x="5334" y="5622"/>
                    <a:pt x="5504" y="5795"/>
                  </a:cubicBezTo>
                  <a:cubicBezTo>
                    <a:pt x="5558" y="5849"/>
                    <a:pt x="5625" y="5873"/>
                    <a:pt x="5691" y="5873"/>
                  </a:cubicBezTo>
                  <a:cubicBezTo>
                    <a:pt x="5830" y="5873"/>
                    <a:pt x="5964" y="5765"/>
                    <a:pt x="5964" y="5604"/>
                  </a:cubicBezTo>
                  <a:cubicBezTo>
                    <a:pt x="5964" y="5453"/>
                    <a:pt x="5842" y="5334"/>
                    <a:pt x="5695" y="5334"/>
                  </a:cubicBezTo>
                  <a:close/>
                  <a:moveTo>
                    <a:pt x="7027" y="5334"/>
                  </a:moveTo>
                  <a:cubicBezTo>
                    <a:pt x="6789" y="5334"/>
                    <a:pt x="6666" y="5622"/>
                    <a:pt x="6836" y="5795"/>
                  </a:cubicBezTo>
                  <a:cubicBezTo>
                    <a:pt x="6891" y="5849"/>
                    <a:pt x="6958" y="5873"/>
                    <a:pt x="7024" y="5873"/>
                  </a:cubicBezTo>
                  <a:cubicBezTo>
                    <a:pt x="7163" y="5873"/>
                    <a:pt x="7296" y="5765"/>
                    <a:pt x="7296" y="5604"/>
                  </a:cubicBezTo>
                  <a:cubicBezTo>
                    <a:pt x="7296" y="5453"/>
                    <a:pt x="7177" y="5334"/>
                    <a:pt x="7027" y="5334"/>
                  </a:cubicBezTo>
                  <a:close/>
                  <a:moveTo>
                    <a:pt x="8362" y="5334"/>
                  </a:moveTo>
                  <a:cubicBezTo>
                    <a:pt x="8120" y="5334"/>
                    <a:pt x="8001" y="5622"/>
                    <a:pt x="8171" y="5795"/>
                  </a:cubicBezTo>
                  <a:cubicBezTo>
                    <a:pt x="8225" y="5849"/>
                    <a:pt x="8292" y="5873"/>
                    <a:pt x="8358" y="5873"/>
                  </a:cubicBezTo>
                  <a:cubicBezTo>
                    <a:pt x="8497" y="5873"/>
                    <a:pt x="8631" y="5765"/>
                    <a:pt x="8631" y="5604"/>
                  </a:cubicBezTo>
                  <a:cubicBezTo>
                    <a:pt x="8631" y="5453"/>
                    <a:pt x="8509" y="5334"/>
                    <a:pt x="8362" y="5334"/>
                  </a:cubicBezTo>
                  <a:close/>
                  <a:moveTo>
                    <a:pt x="361" y="6666"/>
                  </a:moveTo>
                  <a:cubicBezTo>
                    <a:pt x="120" y="6666"/>
                    <a:pt x="1" y="6957"/>
                    <a:pt x="170" y="7127"/>
                  </a:cubicBezTo>
                  <a:cubicBezTo>
                    <a:pt x="225" y="7181"/>
                    <a:pt x="292" y="7206"/>
                    <a:pt x="359" y="7206"/>
                  </a:cubicBezTo>
                  <a:cubicBezTo>
                    <a:pt x="497" y="7206"/>
                    <a:pt x="631" y="7099"/>
                    <a:pt x="631" y="6935"/>
                  </a:cubicBezTo>
                  <a:cubicBezTo>
                    <a:pt x="631" y="6788"/>
                    <a:pt x="508" y="6666"/>
                    <a:pt x="361" y="6666"/>
                  </a:cubicBezTo>
                  <a:close/>
                  <a:moveTo>
                    <a:pt x="1693" y="6666"/>
                  </a:moveTo>
                  <a:cubicBezTo>
                    <a:pt x="1455" y="6666"/>
                    <a:pt x="1333" y="6957"/>
                    <a:pt x="1502" y="7127"/>
                  </a:cubicBezTo>
                  <a:cubicBezTo>
                    <a:pt x="1558" y="7181"/>
                    <a:pt x="1626" y="7206"/>
                    <a:pt x="1692" y="7206"/>
                  </a:cubicBezTo>
                  <a:cubicBezTo>
                    <a:pt x="1831" y="7206"/>
                    <a:pt x="1963" y="7099"/>
                    <a:pt x="1963" y="6935"/>
                  </a:cubicBezTo>
                  <a:cubicBezTo>
                    <a:pt x="1963" y="6788"/>
                    <a:pt x="1843" y="6666"/>
                    <a:pt x="1693" y="6666"/>
                  </a:cubicBezTo>
                  <a:close/>
                  <a:moveTo>
                    <a:pt x="3028" y="6666"/>
                  </a:moveTo>
                  <a:cubicBezTo>
                    <a:pt x="2787" y="6666"/>
                    <a:pt x="2668" y="6957"/>
                    <a:pt x="2837" y="7127"/>
                  </a:cubicBezTo>
                  <a:cubicBezTo>
                    <a:pt x="2892" y="7181"/>
                    <a:pt x="2959" y="7206"/>
                    <a:pt x="3026" y="7206"/>
                  </a:cubicBezTo>
                  <a:cubicBezTo>
                    <a:pt x="3164" y="7206"/>
                    <a:pt x="3298" y="7099"/>
                    <a:pt x="3298" y="6935"/>
                  </a:cubicBezTo>
                  <a:cubicBezTo>
                    <a:pt x="3298" y="6788"/>
                    <a:pt x="3175" y="6666"/>
                    <a:pt x="3028" y="6666"/>
                  </a:cubicBezTo>
                  <a:close/>
                  <a:moveTo>
                    <a:pt x="4360" y="6666"/>
                  </a:moveTo>
                  <a:cubicBezTo>
                    <a:pt x="4122" y="6666"/>
                    <a:pt x="3999" y="6957"/>
                    <a:pt x="4169" y="7127"/>
                  </a:cubicBezTo>
                  <a:cubicBezTo>
                    <a:pt x="4224" y="7181"/>
                    <a:pt x="4292" y="7206"/>
                    <a:pt x="4359" y="7206"/>
                  </a:cubicBezTo>
                  <a:cubicBezTo>
                    <a:pt x="4497" y="7206"/>
                    <a:pt x="4629" y="7099"/>
                    <a:pt x="4629" y="6935"/>
                  </a:cubicBezTo>
                  <a:cubicBezTo>
                    <a:pt x="4629" y="6788"/>
                    <a:pt x="4510" y="6666"/>
                    <a:pt x="4360" y="6666"/>
                  </a:cubicBezTo>
                  <a:close/>
                  <a:moveTo>
                    <a:pt x="5695" y="6666"/>
                  </a:moveTo>
                  <a:cubicBezTo>
                    <a:pt x="5454" y="6666"/>
                    <a:pt x="5334" y="6957"/>
                    <a:pt x="5504" y="7127"/>
                  </a:cubicBezTo>
                  <a:cubicBezTo>
                    <a:pt x="5558" y="7181"/>
                    <a:pt x="5626" y="7206"/>
                    <a:pt x="5692" y="7206"/>
                  </a:cubicBezTo>
                  <a:cubicBezTo>
                    <a:pt x="5831" y="7206"/>
                    <a:pt x="5964" y="7099"/>
                    <a:pt x="5964" y="6935"/>
                  </a:cubicBezTo>
                  <a:cubicBezTo>
                    <a:pt x="5964" y="6788"/>
                    <a:pt x="5842" y="6666"/>
                    <a:pt x="5695" y="6666"/>
                  </a:cubicBezTo>
                  <a:close/>
                  <a:moveTo>
                    <a:pt x="7027" y="6666"/>
                  </a:moveTo>
                  <a:cubicBezTo>
                    <a:pt x="6789" y="6666"/>
                    <a:pt x="6666" y="6957"/>
                    <a:pt x="6836" y="7127"/>
                  </a:cubicBezTo>
                  <a:cubicBezTo>
                    <a:pt x="6891" y="7181"/>
                    <a:pt x="6959" y="7206"/>
                    <a:pt x="7026" y="7206"/>
                  </a:cubicBezTo>
                  <a:cubicBezTo>
                    <a:pt x="7164" y="7206"/>
                    <a:pt x="7296" y="7099"/>
                    <a:pt x="7296" y="6935"/>
                  </a:cubicBezTo>
                  <a:cubicBezTo>
                    <a:pt x="7296" y="6788"/>
                    <a:pt x="7177" y="6666"/>
                    <a:pt x="7027" y="6666"/>
                  </a:cubicBezTo>
                  <a:close/>
                  <a:moveTo>
                    <a:pt x="8362" y="6666"/>
                  </a:moveTo>
                  <a:cubicBezTo>
                    <a:pt x="8120" y="6666"/>
                    <a:pt x="8001" y="6957"/>
                    <a:pt x="8171" y="7127"/>
                  </a:cubicBezTo>
                  <a:cubicBezTo>
                    <a:pt x="8225" y="7181"/>
                    <a:pt x="8293" y="7206"/>
                    <a:pt x="8359" y="7206"/>
                  </a:cubicBezTo>
                  <a:cubicBezTo>
                    <a:pt x="8498" y="7206"/>
                    <a:pt x="8631" y="7099"/>
                    <a:pt x="8631" y="6935"/>
                  </a:cubicBezTo>
                  <a:cubicBezTo>
                    <a:pt x="8631" y="6788"/>
                    <a:pt x="8509" y="6666"/>
                    <a:pt x="8362" y="6666"/>
                  </a:cubicBezTo>
                  <a:close/>
                  <a:moveTo>
                    <a:pt x="361" y="8001"/>
                  </a:moveTo>
                  <a:cubicBezTo>
                    <a:pt x="120" y="8001"/>
                    <a:pt x="1" y="8289"/>
                    <a:pt x="170" y="8462"/>
                  </a:cubicBezTo>
                  <a:cubicBezTo>
                    <a:pt x="224" y="8516"/>
                    <a:pt x="291" y="8540"/>
                    <a:pt x="357" y="8540"/>
                  </a:cubicBezTo>
                  <a:cubicBezTo>
                    <a:pt x="496" y="8540"/>
                    <a:pt x="631" y="8432"/>
                    <a:pt x="631" y="8270"/>
                  </a:cubicBezTo>
                  <a:cubicBezTo>
                    <a:pt x="631" y="8120"/>
                    <a:pt x="508" y="8001"/>
                    <a:pt x="361" y="8001"/>
                  </a:cubicBezTo>
                  <a:close/>
                  <a:moveTo>
                    <a:pt x="1693" y="8001"/>
                  </a:moveTo>
                  <a:cubicBezTo>
                    <a:pt x="1452" y="8001"/>
                    <a:pt x="1333" y="8289"/>
                    <a:pt x="1502" y="8462"/>
                  </a:cubicBezTo>
                  <a:cubicBezTo>
                    <a:pt x="1557" y="8516"/>
                    <a:pt x="1625" y="8540"/>
                    <a:pt x="1691" y="8540"/>
                  </a:cubicBezTo>
                  <a:cubicBezTo>
                    <a:pt x="1830" y="8540"/>
                    <a:pt x="1963" y="8432"/>
                    <a:pt x="1963" y="8270"/>
                  </a:cubicBezTo>
                  <a:cubicBezTo>
                    <a:pt x="1963" y="8120"/>
                    <a:pt x="1843" y="8001"/>
                    <a:pt x="1693" y="8001"/>
                  </a:cubicBezTo>
                  <a:close/>
                  <a:moveTo>
                    <a:pt x="3028" y="8001"/>
                  </a:moveTo>
                  <a:cubicBezTo>
                    <a:pt x="2787" y="8001"/>
                    <a:pt x="2668" y="8289"/>
                    <a:pt x="2837" y="8462"/>
                  </a:cubicBezTo>
                  <a:cubicBezTo>
                    <a:pt x="2891" y="8516"/>
                    <a:pt x="2958" y="8540"/>
                    <a:pt x="3024" y="8540"/>
                  </a:cubicBezTo>
                  <a:cubicBezTo>
                    <a:pt x="3163" y="8540"/>
                    <a:pt x="3298" y="8432"/>
                    <a:pt x="3298" y="8270"/>
                  </a:cubicBezTo>
                  <a:cubicBezTo>
                    <a:pt x="3298" y="8120"/>
                    <a:pt x="3175" y="8001"/>
                    <a:pt x="3028" y="8001"/>
                  </a:cubicBezTo>
                  <a:close/>
                  <a:moveTo>
                    <a:pt x="4360" y="8001"/>
                  </a:moveTo>
                  <a:cubicBezTo>
                    <a:pt x="4122" y="8001"/>
                    <a:pt x="3999" y="8289"/>
                    <a:pt x="4169" y="8462"/>
                  </a:cubicBezTo>
                  <a:cubicBezTo>
                    <a:pt x="4224" y="8516"/>
                    <a:pt x="4291" y="8540"/>
                    <a:pt x="4357" y="8540"/>
                  </a:cubicBezTo>
                  <a:cubicBezTo>
                    <a:pt x="4497" y="8540"/>
                    <a:pt x="4629" y="8432"/>
                    <a:pt x="4629" y="8270"/>
                  </a:cubicBezTo>
                  <a:cubicBezTo>
                    <a:pt x="4629" y="8120"/>
                    <a:pt x="4510" y="8001"/>
                    <a:pt x="4360" y="8001"/>
                  </a:cubicBezTo>
                  <a:close/>
                  <a:moveTo>
                    <a:pt x="5695" y="8001"/>
                  </a:moveTo>
                  <a:cubicBezTo>
                    <a:pt x="5454" y="8001"/>
                    <a:pt x="5334" y="8289"/>
                    <a:pt x="5504" y="8462"/>
                  </a:cubicBezTo>
                  <a:cubicBezTo>
                    <a:pt x="5558" y="8516"/>
                    <a:pt x="5625" y="8540"/>
                    <a:pt x="5691" y="8540"/>
                  </a:cubicBezTo>
                  <a:cubicBezTo>
                    <a:pt x="5830" y="8540"/>
                    <a:pt x="5964" y="8432"/>
                    <a:pt x="5964" y="8270"/>
                  </a:cubicBezTo>
                  <a:cubicBezTo>
                    <a:pt x="5964" y="8120"/>
                    <a:pt x="5842" y="8001"/>
                    <a:pt x="5695" y="8001"/>
                  </a:cubicBezTo>
                  <a:close/>
                  <a:moveTo>
                    <a:pt x="7027" y="8001"/>
                  </a:moveTo>
                  <a:cubicBezTo>
                    <a:pt x="6789" y="8001"/>
                    <a:pt x="6666" y="8289"/>
                    <a:pt x="6836" y="8462"/>
                  </a:cubicBezTo>
                  <a:cubicBezTo>
                    <a:pt x="6891" y="8516"/>
                    <a:pt x="6958" y="8540"/>
                    <a:pt x="7024" y="8540"/>
                  </a:cubicBezTo>
                  <a:cubicBezTo>
                    <a:pt x="7163" y="8540"/>
                    <a:pt x="7296" y="8432"/>
                    <a:pt x="7296" y="8270"/>
                  </a:cubicBezTo>
                  <a:cubicBezTo>
                    <a:pt x="7296" y="8120"/>
                    <a:pt x="7177" y="8001"/>
                    <a:pt x="7027" y="8001"/>
                  </a:cubicBezTo>
                  <a:close/>
                  <a:moveTo>
                    <a:pt x="8362" y="8001"/>
                  </a:moveTo>
                  <a:cubicBezTo>
                    <a:pt x="8120" y="8001"/>
                    <a:pt x="8001" y="8289"/>
                    <a:pt x="8171" y="8462"/>
                  </a:cubicBezTo>
                  <a:cubicBezTo>
                    <a:pt x="8225" y="8516"/>
                    <a:pt x="8292" y="8540"/>
                    <a:pt x="8358" y="8540"/>
                  </a:cubicBezTo>
                  <a:cubicBezTo>
                    <a:pt x="8497" y="8540"/>
                    <a:pt x="8631" y="8432"/>
                    <a:pt x="8631" y="8270"/>
                  </a:cubicBezTo>
                  <a:cubicBezTo>
                    <a:pt x="8631" y="8120"/>
                    <a:pt x="8509" y="8001"/>
                    <a:pt x="8362" y="8001"/>
                  </a:cubicBezTo>
                  <a:close/>
                  <a:moveTo>
                    <a:pt x="10765" y="9536"/>
                  </a:moveTo>
                  <a:lnTo>
                    <a:pt x="10765" y="9536"/>
                  </a:lnTo>
                  <a:cubicBezTo>
                    <a:pt x="10722" y="9704"/>
                    <a:pt x="10848" y="9872"/>
                    <a:pt x="11024" y="9872"/>
                  </a:cubicBezTo>
                  <a:cubicBezTo>
                    <a:pt x="11025" y="9872"/>
                    <a:pt x="11027" y="9872"/>
                    <a:pt x="11029" y="9872"/>
                  </a:cubicBezTo>
                  <a:cubicBezTo>
                    <a:pt x="11173" y="9872"/>
                    <a:pt x="11292" y="9759"/>
                    <a:pt x="11298" y="9612"/>
                  </a:cubicBezTo>
                  <a:cubicBezTo>
                    <a:pt x="11116" y="9609"/>
                    <a:pt x="10941" y="9580"/>
                    <a:pt x="10765" y="9536"/>
                  </a:cubicBezTo>
                  <a:close/>
                  <a:moveTo>
                    <a:pt x="361" y="9333"/>
                  </a:moveTo>
                  <a:cubicBezTo>
                    <a:pt x="120" y="9333"/>
                    <a:pt x="1" y="9624"/>
                    <a:pt x="170" y="9793"/>
                  </a:cubicBezTo>
                  <a:cubicBezTo>
                    <a:pt x="225" y="9848"/>
                    <a:pt x="292" y="9873"/>
                    <a:pt x="359" y="9873"/>
                  </a:cubicBezTo>
                  <a:cubicBezTo>
                    <a:pt x="497" y="9873"/>
                    <a:pt x="631" y="9765"/>
                    <a:pt x="631" y="9602"/>
                  </a:cubicBezTo>
                  <a:cubicBezTo>
                    <a:pt x="631" y="9455"/>
                    <a:pt x="508" y="9333"/>
                    <a:pt x="361" y="9333"/>
                  </a:cubicBezTo>
                  <a:close/>
                  <a:moveTo>
                    <a:pt x="1693" y="9333"/>
                  </a:moveTo>
                  <a:cubicBezTo>
                    <a:pt x="1452" y="9333"/>
                    <a:pt x="1333" y="9624"/>
                    <a:pt x="1502" y="9793"/>
                  </a:cubicBezTo>
                  <a:cubicBezTo>
                    <a:pt x="1558" y="9848"/>
                    <a:pt x="1626" y="9873"/>
                    <a:pt x="1692" y="9873"/>
                  </a:cubicBezTo>
                  <a:cubicBezTo>
                    <a:pt x="1831" y="9873"/>
                    <a:pt x="1963" y="9765"/>
                    <a:pt x="1963" y="9602"/>
                  </a:cubicBezTo>
                  <a:cubicBezTo>
                    <a:pt x="1963" y="9455"/>
                    <a:pt x="1843" y="9333"/>
                    <a:pt x="1693" y="9333"/>
                  </a:cubicBezTo>
                  <a:close/>
                  <a:moveTo>
                    <a:pt x="3028" y="9333"/>
                  </a:moveTo>
                  <a:cubicBezTo>
                    <a:pt x="2787" y="9333"/>
                    <a:pt x="2668" y="9624"/>
                    <a:pt x="2837" y="9793"/>
                  </a:cubicBezTo>
                  <a:cubicBezTo>
                    <a:pt x="2892" y="9848"/>
                    <a:pt x="2959" y="9873"/>
                    <a:pt x="3026" y="9873"/>
                  </a:cubicBezTo>
                  <a:cubicBezTo>
                    <a:pt x="3164" y="9873"/>
                    <a:pt x="3298" y="9765"/>
                    <a:pt x="3298" y="9602"/>
                  </a:cubicBezTo>
                  <a:cubicBezTo>
                    <a:pt x="3298" y="9455"/>
                    <a:pt x="3175" y="9333"/>
                    <a:pt x="3028" y="9333"/>
                  </a:cubicBezTo>
                  <a:close/>
                  <a:moveTo>
                    <a:pt x="4360" y="9333"/>
                  </a:moveTo>
                  <a:cubicBezTo>
                    <a:pt x="4122" y="9333"/>
                    <a:pt x="3999" y="9624"/>
                    <a:pt x="4169" y="9793"/>
                  </a:cubicBezTo>
                  <a:cubicBezTo>
                    <a:pt x="4224" y="9848"/>
                    <a:pt x="4292" y="9873"/>
                    <a:pt x="4359" y="9873"/>
                  </a:cubicBezTo>
                  <a:cubicBezTo>
                    <a:pt x="4497" y="9873"/>
                    <a:pt x="4629" y="9765"/>
                    <a:pt x="4629" y="9602"/>
                  </a:cubicBezTo>
                  <a:cubicBezTo>
                    <a:pt x="4629" y="9455"/>
                    <a:pt x="4510" y="9333"/>
                    <a:pt x="4360" y="9333"/>
                  </a:cubicBezTo>
                  <a:close/>
                  <a:moveTo>
                    <a:pt x="5695" y="9333"/>
                  </a:moveTo>
                  <a:cubicBezTo>
                    <a:pt x="5454" y="9333"/>
                    <a:pt x="5334" y="9624"/>
                    <a:pt x="5504" y="9793"/>
                  </a:cubicBezTo>
                  <a:cubicBezTo>
                    <a:pt x="5558" y="9848"/>
                    <a:pt x="5626" y="9873"/>
                    <a:pt x="5692" y="9873"/>
                  </a:cubicBezTo>
                  <a:cubicBezTo>
                    <a:pt x="5831" y="9873"/>
                    <a:pt x="5964" y="9765"/>
                    <a:pt x="5964" y="9602"/>
                  </a:cubicBezTo>
                  <a:cubicBezTo>
                    <a:pt x="5964" y="9455"/>
                    <a:pt x="5842" y="9333"/>
                    <a:pt x="5695" y="9333"/>
                  </a:cubicBezTo>
                  <a:close/>
                  <a:moveTo>
                    <a:pt x="7027" y="9333"/>
                  </a:moveTo>
                  <a:cubicBezTo>
                    <a:pt x="6789" y="9333"/>
                    <a:pt x="6666" y="9624"/>
                    <a:pt x="6836" y="9793"/>
                  </a:cubicBezTo>
                  <a:cubicBezTo>
                    <a:pt x="6891" y="9848"/>
                    <a:pt x="6959" y="9873"/>
                    <a:pt x="7026" y="9873"/>
                  </a:cubicBezTo>
                  <a:cubicBezTo>
                    <a:pt x="7164" y="9873"/>
                    <a:pt x="7296" y="9765"/>
                    <a:pt x="7296" y="9602"/>
                  </a:cubicBezTo>
                  <a:cubicBezTo>
                    <a:pt x="7296" y="9455"/>
                    <a:pt x="7177" y="9333"/>
                    <a:pt x="7027" y="9333"/>
                  </a:cubicBezTo>
                  <a:close/>
                  <a:moveTo>
                    <a:pt x="8362" y="9333"/>
                  </a:moveTo>
                  <a:cubicBezTo>
                    <a:pt x="8120" y="9333"/>
                    <a:pt x="8001" y="9624"/>
                    <a:pt x="8171" y="9793"/>
                  </a:cubicBezTo>
                  <a:cubicBezTo>
                    <a:pt x="8225" y="9848"/>
                    <a:pt x="8293" y="9873"/>
                    <a:pt x="8359" y="9873"/>
                  </a:cubicBezTo>
                  <a:cubicBezTo>
                    <a:pt x="8498" y="9873"/>
                    <a:pt x="8631" y="9765"/>
                    <a:pt x="8631" y="9602"/>
                  </a:cubicBezTo>
                  <a:cubicBezTo>
                    <a:pt x="8631" y="9455"/>
                    <a:pt x="8509" y="9333"/>
                    <a:pt x="8362" y="9333"/>
                  </a:cubicBezTo>
                  <a:close/>
                  <a:moveTo>
                    <a:pt x="9694" y="9333"/>
                  </a:moveTo>
                  <a:cubicBezTo>
                    <a:pt x="9455" y="9333"/>
                    <a:pt x="9333" y="9624"/>
                    <a:pt x="9502" y="9793"/>
                  </a:cubicBezTo>
                  <a:cubicBezTo>
                    <a:pt x="9558" y="9848"/>
                    <a:pt x="9626" y="9873"/>
                    <a:pt x="9693" y="9873"/>
                  </a:cubicBezTo>
                  <a:cubicBezTo>
                    <a:pt x="9831" y="9873"/>
                    <a:pt x="9963" y="9765"/>
                    <a:pt x="9963" y="9602"/>
                  </a:cubicBezTo>
                  <a:cubicBezTo>
                    <a:pt x="9963" y="9455"/>
                    <a:pt x="9844" y="9333"/>
                    <a:pt x="9694" y="9333"/>
                  </a:cubicBezTo>
                  <a:close/>
                  <a:moveTo>
                    <a:pt x="361" y="10668"/>
                  </a:moveTo>
                  <a:cubicBezTo>
                    <a:pt x="120" y="10668"/>
                    <a:pt x="1" y="10956"/>
                    <a:pt x="170" y="11128"/>
                  </a:cubicBezTo>
                  <a:cubicBezTo>
                    <a:pt x="224" y="11183"/>
                    <a:pt x="291" y="11207"/>
                    <a:pt x="357" y="11207"/>
                  </a:cubicBezTo>
                  <a:cubicBezTo>
                    <a:pt x="496" y="11207"/>
                    <a:pt x="631" y="11099"/>
                    <a:pt x="631" y="10937"/>
                  </a:cubicBezTo>
                  <a:cubicBezTo>
                    <a:pt x="631" y="10787"/>
                    <a:pt x="508" y="10668"/>
                    <a:pt x="361" y="10668"/>
                  </a:cubicBezTo>
                  <a:close/>
                  <a:moveTo>
                    <a:pt x="1693" y="10668"/>
                  </a:moveTo>
                  <a:cubicBezTo>
                    <a:pt x="1452" y="10668"/>
                    <a:pt x="1333" y="10956"/>
                    <a:pt x="1502" y="11128"/>
                  </a:cubicBezTo>
                  <a:cubicBezTo>
                    <a:pt x="1557" y="11183"/>
                    <a:pt x="1625" y="11207"/>
                    <a:pt x="1691" y="11207"/>
                  </a:cubicBezTo>
                  <a:cubicBezTo>
                    <a:pt x="1830" y="11207"/>
                    <a:pt x="1963" y="11099"/>
                    <a:pt x="1963" y="10937"/>
                  </a:cubicBezTo>
                  <a:cubicBezTo>
                    <a:pt x="1963" y="10787"/>
                    <a:pt x="1843" y="10668"/>
                    <a:pt x="1693" y="10668"/>
                  </a:cubicBezTo>
                  <a:close/>
                  <a:moveTo>
                    <a:pt x="3028" y="10668"/>
                  </a:moveTo>
                  <a:cubicBezTo>
                    <a:pt x="2787" y="10668"/>
                    <a:pt x="2668" y="10956"/>
                    <a:pt x="2837" y="11128"/>
                  </a:cubicBezTo>
                  <a:cubicBezTo>
                    <a:pt x="2891" y="11183"/>
                    <a:pt x="2958" y="11207"/>
                    <a:pt x="3024" y="11207"/>
                  </a:cubicBezTo>
                  <a:cubicBezTo>
                    <a:pt x="3163" y="11207"/>
                    <a:pt x="3298" y="11099"/>
                    <a:pt x="3298" y="10937"/>
                  </a:cubicBezTo>
                  <a:cubicBezTo>
                    <a:pt x="3298" y="10787"/>
                    <a:pt x="3175" y="10668"/>
                    <a:pt x="3028" y="10668"/>
                  </a:cubicBezTo>
                  <a:close/>
                  <a:moveTo>
                    <a:pt x="4360" y="10668"/>
                  </a:moveTo>
                  <a:cubicBezTo>
                    <a:pt x="4122" y="10668"/>
                    <a:pt x="3999" y="10956"/>
                    <a:pt x="4169" y="11128"/>
                  </a:cubicBezTo>
                  <a:cubicBezTo>
                    <a:pt x="4224" y="11183"/>
                    <a:pt x="4291" y="11207"/>
                    <a:pt x="4357" y="11207"/>
                  </a:cubicBezTo>
                  <a:cubicBezTo>
                    <a:pt x="4497" y="11207"/>
                    <a:pt x="4629" y="11099"/>
                    <a:pt x="4629" y="10937"/>
                  </a:cubicBezTo>
                  <a:cubicBezTo>
                    <a:pt x="4629" y="10787"/>
                    <a:pt x="4510" y="10668"/>
                    <a:pt x="4360" y="10668"/>
                  </a:cubicBezTo>
                  <a:close/>
                  <a:moveTo>
                    <a:pt x="5695" y="10668"/>
                  </a:moveTo>
                  <a:cubicBezTo>
                    <a:pt x="5454" y="10668"/>
                    <a:pt x="5334" y="10956"/>
                    <a:pt x="5504" y="11128"/>
                  </a:cubicBezTo>
                  <a:cubicBezTo>
                    <a:pt x="5558" y="11183"/>
                    <a:pt x="5625" y="11207"/>
                    <a:pt x="5691" y="11207"/>
                  </a:cubicBezTo>
                  <a:cubicBezTo>
                    <a:pt x="5830" y="11207"/>
                    <a:pt x="5964" y="11099"/>
                    <a:pt x="5964" y="10937"/>
                  </a:cubicBezTo>
                  <a:cubicBezTo>
                    <a:pt x="5964" y="10787"/>
                    <a:pt x="5842" y="10668"/>
                    <a:pt x="5695" y="10668"/>
                  </a:cubicBezTo>
                  <a:close/>
                  <a:moveTo>
                    <a:pt x="7027" y="10668"/>
                  </a:moveTo>
                  <a:cubicBezTo>
                    <a:pt x="6789" y="10668"/>
                    <a:pt x="6666" y="10956"/>
                    <a:pt x="6836" y="11128"/>
                  </a:cubicBezTo>
                  <a:cubicBezTo>
                    <a:pt x="6891" y="11183"/>
                    <a:pt x="6958" y="11207"/>
                    <a:pt x="7024" y="11207"/>
                  </a:cubicBezTo>
                  <a:cubicBezTo>
                    <a:pt x="7163" y="11207"/>
                    <a:pt x="7296" y="11099"/>
                    <a:pt x="7296" y="10937"/>
                  </a:cubicBezTo>
                  <a:cubicBezTo>
                    <a:pt x="7296" y="10787"/>
                    <a:pt x="7177" y="10668"/>
                    <a:pt x="7027" y="10668"/>
                  </a:cubicBezTo>
                  <a:close/>
                  <a:moveTo>
                    <a:pt x="8362" y="10668"/>
                  </a:moveTo>
                  <a:cubicBezTo>
                    <a:pt x="8120" y="10668"/>
                    <a:pt x="8001" y="10956"/>
                    <a:pt x="8171" y="11128"/>
                  </a:cubicBezTo>
                  <a:cubicBezTo>
                    <a:pt x="8225" y="11183"/>
                    <a:pt x="8292" y="11207"/>
                    <a:pt x="8358" y="11207"/>
                  </a:cubicBezTo>
                  <a:cubicBezTo>
                    <a:pt x="8497" y="11207"/>
                    <a:pt x="8631" y="11099"/>
                    <a:pt x="8631" y="10937"/>
                  </a:cubicBezTo>
                  <a:cubicBezTo>
                    <a:pt x="8631" y="10787"/>
                    <a:pt x="8509" y="10668"/>
                    <a:pt x="8362" y="10668"/>
                  </a:cubicBezTo>
                  <a:close/>
                  <a:moveTo>
                    <a:pt x="9694" y="10668"/>
                  </a:moveTo>
                  <a:cubicBezTo>
                    <a:pt x="9455" y="10668"/>
                    <a:pt x="9333" y="10956"/>
                    <a:pt x="9502" y="11128"/>
                  </a:cubicBezTo>
                  <a:cubicBezTo>
                    <a:pt x="9558" y="11183"/>
                    <a:pt x="9625" y="11207"/>
                    <a:pt x="9691" y="11207"/>
                  </a:cubicBezTo>
                  <a:cubicBezTo>
                    <a:pt x="9830" y="11207"/>
                    <a:pt x="9963" y="11099"/>
                    <a:pt x="9963" y="10937"/>
                  </a:cubicBezTo>
                  <a:cubicBezTo>
                    <a:pt x="9963" y="10787"/>
                    <a:pt x="9844" y="10668"/>
                    <a:pt x="9694" y="10668"/>
                  </a:cubicBezTo>
                  <a:close/>
                  <a:moveTo>
                    <a:pt x="11029" y="10668"/>
                  </a:moveTo>
                  <a:cubicBezTo>
                    <a:pt x="10787" y="10668"/>
                    <a:pt x="10668" y="10956"/>
                    <a:pt x="10837" y="11128"/>
                  </a:cubicBezTo>
                  <a:cubicBezTo>
                    <a:pt x="10892" y="11183"/>
                    <a:pt x="10959" y="11207"/>
                    <a:pt x="11025" y="11207"/>
                  </a:cubicBezTo>
                  <a:cubicBezTo>
                    <a:pt x="11164" y="11207"/>
                    <a:pt x="11298" y="11099"/>
                    <a:pt x="11298" y="10937"/>
                  </a:cubicBezTo>
                  <a:cubicBezTo>
                    <a:pt x="11298" y="10787"/>
                    <a:pt x="11176" y="10668"/>
                    <a:pt x="11029" y="10668"/>
                  </a:cubicBezTo>
                  <a:close/>
                  <a:moveTo>
                    <a:pt x="361" y="12000"/>
                  </a:moveTo>
                  <a:cubicBezTo>
                    <a:pt x="120" y="12000"/>
                    <a:pt x="1" y="12291"/>
                    <a:pt x="170" y="12460"/>
                  </a:cubicBezTo>
                  <a:cubicBezTo>
                    <a:pt x="225" y="12515"/>
                    <a:pt x="292" y="12540"/>
                    <a:pt x="359" y="12540"/>
                  </a:cubicBezTo>
                  <a:cubicBezTo>
                    <a:pt x="497" y="12540"/>
                    <a:pt x="631" y="12432"/>
                    <a:pt x="631" y="12269"/>
                  </a:cubicBezTo>
                  <a:cubicBezTo>
                    <a:pt x="631" y="12122"/>
                    <a:pt x="508" y="12000"/>
                    <a:pt x="361" y="12000"/>
                  </a:cubicBezTo>
                  <a:close/>
                  <a:moveTo>
                    <a:pt x="1693" y="12000"/>
                  </a:moveTo>
                  <a:cubicBezTo>
                    <a:pt x="1452" y="12000"/>
                    <a:pt x="1333" y="12291"/>
                    <a:pt x="1502" y="12460"/>
                  </a:cubicBezTo>
                  <a:cubicBezTo>
                    <a:pt x="1558" y="12515"/>
                    <a:pt x="1626" y="12540"/>
                    <a:pt x="1692" y="12540"/>
                  </a:cubicBezTo>
                  <a:cubicBezTo>
                    <a:pt x="1831" y="12540"/>
                    <a:pt x="1963" y="12432"/>
                    <a:pt x="1963" y="12269"/>
                  </a:cubicBezTo>
                  <a:cubicBezTo>
                    <a:pt x="1963" y="12122"/>
                    <a:pt x="1843" y="12000"/>
                    <a:pt x="1693" y="12000"/>
                  </a:cubicBezTo>
                  <a:close/>
                  <a:moveTo>
                    <a:pt x="3028" y="12000"/>
                  </a:moveTo>
                  <a:cubicBezTo>
                    <a:pt x="2787" y="12000"/>
                    <a:pt x="2668" y="12291"/>
                    <a:pt x="2837" y="12460"/>
                  </a:cubicBezTo>
                  <a:cubicBezTo>
                    <a:pt x="2892" y="12515"/>
                    <a:pt x="2959" y="12540"/>
                    <a:pt x="3026" y="12540"/>
                  </a:cubicBezTo>
                  <a:cubicBezTo>
                    <a:pt x="3164" y="12540"/>
                    <a:pt x="3298" y="12432"/>
                    <a:pt x="3298" y="12269"/>
                  </a:cubicBezTo>
                  <a:cubicBezTo>
                    <a:pt x="3298" y="12122"/>
                    <a:pt x="3175" y="12000"/>
                    <a:pt x="3028" y="12000"/>
                  </a:cubicBezTo>
                  <a:close/>
                  <a:moveTo>
                    <a:pt x="4360" y="12000"/>
                  </a:moveTo>
                  <a:cubicBezTo>
                    <a:pt x="4122" y="12000"/>
                    <a:pt x="3999" y="12291"/>
                    <a:pt x="4169" y="12460"/>
                  </a:cubicBezTo>
                  <a:cubicBezTo>
                    <a:pt x="4224" y="12515"/>
                    <a:pt x="4292" y="12540"/>
                    <a:pt x="4359" y="12540"/>
                  </a:cubicBezTo>
                  <a:cubicBezTo>
                    <a:pt x="4497" y="12540"/>
                    <a:pt x="4629" y="12432"/>
                    <a:pt x="4629" y="12269"/>
                  </a:cubicBezTo>
                  <a:cubicBezTo>
                    <a:pt x="4629" y="12122"/>
                    <a:pt x="4510" y="12000"/>
                    <a:pt x="4360" y="12000"/>
                  </a:cubicBezTo>
                  <a:close/>
                  <a:moveTo>
                    <a:pt x="5695" y="12000"/>
                  </a:moveTo>
                  <a:cubicBezTo>
                    <a:pt x="5454" y="12000"/>
                    <a:pt x="5334" y="12291"/>
                    <a:pt x="5504" y="12460"/>
                  </a:cubicBezTo>
                  <a:cubicBezTo>
                    <a:pt x="5558" y="12515"/>
                    <a:pt x="5626" y="12540"/>
                    <a:pt x="5692" y="12540"/>
                  </a:cubicBezTo>
                  <a:cubicBezTo>
                    <a:pt x="5831" y="12540"/>
                    <a:pt x="5964" y="12432"/>
                    <a:pt x="5964" y="12269"/>
                  </a:cubicBezTo>
                  <a:cubicBezTo>
                    <a:pt x="5964" y="12122"/>
                    <a:pt x="5842" y="12000"/>
                    <a:pt x="5695" y="12000"/>
                  </a:cubicBezTo>
                  <a:close/>
                  <a:moveTo>
                    <a:pt x="7027" y="12000"/>
                  </a:moveTo>
                  <a:cubicBezTo>
                    <a:pt x="6789" y="12000"/>
                    <a:pt x="6666" y="12291"/>
                    <a:pt x="6836" y="12460"/>
                  </a:cubicBezTo>
                  <a:cubicBezTo>
                    <a:pt x="6891" y="12515"/>
                    <a:pt x="6959" y="12540"/>
                    <a:pt x="7026" y="12540"/>
                  </a:cubicBezTo>
                  <a:cubicBezTo>
                    <a:pt x="7164" y="12540"/>
                    <a:pt x="7296" y="12432"/>
                    <a:pt x="7296" y="12269"/>
                  </a:cubicBezTo>
                  <a:cubicBezTo>
                    <a:pt x="7296" y="12122"/>
                    <a:pt x="7177" y="12000"/>
                    <a:pt x="7027" y="12000"/>
                  </a:cubicBezTo>
                  <a:close/>
                  <a:moveTo>
                    <a:pt x="8362" y="12000"/>
                  </a:moveTo>
                  <a:cubicBezTo>
                    <a:pt x="8120" y="12000"/>
                    <a:pt x="8001" y="12291"/>
                    <a:pt x="8171" y="12460"/>
                  </a:cubicBezTo>
                  <a:cubicBezTo>
                    <a:pt x="8225" y="12515"/>
                    <a:pt x="8293" y="12540"/>
                    <a:pt x="8359" y="12540"/>
                  </a:cubicBezTo>
                  <a:cubicBezTo>
                    <a:pt x="8498" y="12540"/>
                    <a:pt x="8631" y="12432"/>
                    <a:pt x="8631" y="12269"/>
                  </a:cubicBezTo>
                  <a:cubicBezTo>
                    <a:pt x="8631" y="12122"/>
                    <a:pt x="8509" y="12000"/>
                    <a:pt x="8362" y="12000"/>
                  </a:cubicBezTo>
                  <a:close/>
                  <a:moveTo>
                    <a:pt x="9694" y="12000"/>
                  </a:moveTo>
                  <a:cubicBezTo>
                    <a:pt x="9455" y="12000"/>
                    <a:pt x="9333" y="12291"/>
                    <a:pt x="9502" y="12460"/>
                  </a:cubicBezTo>
                  <a:cubicBezTo>
                    <a:pt x="9558" y="12515"/>
                    <a:pt x="9626" y="12540"/>
                    <a:pt x="9693" y="12540"/>
                  </a:cubicBezTo>
                  <a:cubicBezTo>
                    <a:pt x="9831" y="12540"/>
                    <a:pt x="9963" y="12432"/>
                    <a:pt x="9963" y="12269"/>
                  </a:cubicBezTo>
                  <a:cubicBezTo>
                    <a:pt x="9963" y="12122"/>
                    <a:pt x="9844" y="12000"/>
                    <a:pt x="9694" y="12000"/>
                  </a:cubicBezTo>
                  <a:close/>
                  <a:moveTo>
                    <a:pt x="11029" y="12000"/>
                  </a:moveTo>
                  <a:cubicBezTo>
                    <a:pt x="10787" y="12000"/>
                    <a:pt x="10668" y="12291"/>
                    <a:pt x="10837" y="12460"/>
                  </a:cubicBezTo>
                  <a:cubicBezTo>
                    <a:pt x="10892" y="12515"/>
                    <a:pt x="10960" y="12540"/>
                    <a:pt x="11026" y="12540"/>
                  </a:cubicBezTo>
                  <a:cubicBezTo>
                    <a:pt x="11165" y="12540"/>
                    <a:pt x="11298" y="12432"/>
                    <a:pt x="11298" y="12269"/>
                  </a:cubicBezTo>
                  <a:cubicBezTo>
                    <a:pt x="11298" y="12122"/>
                    <a:pt x="11176" y="12000"/>
                    <a:pt x="11029" y="12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2" name="Google Shape;12432;p1231"/>
            <p:cNvSpPr/>
            <p:nvPr/>
          </p:nvSpPr>
          <p:spPr>
            <a:xfrm>
              <a:off x="7323347" y="2864168"/>
              <a:ext cx="666864" cy="706086"/>
            </a:xfrm>
            <a:custGeom>
              <a:rect b="b" l="l" r="r" t="t"/>
              <a:pathLst>
                <a:path extrusionOk="0" h="13376" w="12633">
                  <a:moveTo>
                    <a:pt x="4626" y="1"/>
                  </a:moveTo>
                  <a:lnTo>
                    <a:pt x="4626" y="1"/>
                  </a:lnTo>
                  <a:cubicBezTo>
                    <a:pt x="4466" y="26"/>
                    <a:pt x="4306" y="67"/>
                    <a:pt x="4156" y="126"/>
                  </a:cubicBezTo>
                  <a:cubicBezTo>
                    <a:pt x="4206" y="189"/>
                    <a:pt x="4281" y="223"/>
                    <a:pt x="4362" y="223"/>
                  </a:cubicBezTo>
                  <a:cubicBezTo>
                    <a:pt x="4491" y="223"/>
                    <a:pt x="4604" y="129"/>
                    <a:pt x="4626" y="1"/>
                  </a:cubicBezTo>
                  <a:close/>
                  <a:moveTo>
                    <a:pt x="5431" y="16"/>
                  </a:moveTo>
                  <a:lnTo>
                    <a:pt x="5431" y="16"/>
                  </a:lnTo>
                  <a:cubicBezTo>
                    <a:pt x="5462" y="136"/>
                    <a:pt x="5569" y="223"/>
                    <a:pt x="5694" y="223"/>
                  </a:cubicBezTo>
                  <a:cubicBezTo>
                    <a:pt x="5760" y="223"/>
                    <a:pt x="5826" y="198"/>
                    <a:pt x="5876" y="151"/>
                  </a:cubicBezTo>
                  <a:cubicBezTo>
                    <a:pt x="5732" y="92"/>
                    <a:pt x="5585" y="45"/>
                    <a:pt x="5431" y="16"/>
                  </a:cubicBezTo>
                  <a:close/>
                  <a:moveTo>
                    <a:pt x="6916" y="1041"/>
                  </a:moveTo>
                  <a:cubicBezTo>
                    <a:pt x="6653" y="1160"/>
                    <a:pt x="6738" y="1555"/>
                    <a:pt x="7029" y="1555"/>
                  </a:cubicBezTo>
                  <a:cubicBezTo>
                    <a:pt x="7070" y="1555"/>
                    <a:pt x="7108" y="1546"/>
                    <a:pt x="7145" y="1530"/>
                  </a:cubicBezTo>
                  <a:cubicBezTo>
                    <a:pt x="7089" y="1358"/>
                    <a:pt x="7010" y="1195"/>
                    <a:pt x="6916" y="1041"/>
                  </a:cubicBezTo>
                  <a:close/>
                  <a:moveTo>
                    <a:pt x="4362" y="1016"/>
                  </a:moveTo>
                  <a:cubicBezTo>
                    <a:pt x="4121" y="1016"/>
                    <a:pt x="3999" y="1308"/>
                    <a:pt x="4171" y="1477"/>
                  </a:cubicBezTo>
                  <a:cubicBezTo>
                    <a:pt x="4226" y="1532"/>
                    <a:pt x="4294" y="1556"/>
                    <a:pt x="4360" y="1556"/>
                  </a:cubicBezTo>
                  <a:cubicBezTo>
                    <a:pt x="4499" y="1556"/>
                    <a:pt x="4632" y="1449"/>
                    <a:pt x="4632" y="1286"/>
                  </a:cubicBezTo>
                  <a:cubicBezTo>
                    <a:pt x="4632" y="1138"/>
                    <a:pt x="4510" y="1016"/>
                    <a:pt x="4362" y="1016"/>
                  </a:cubicBezTo>
                  <a:close/>
                  <a:moveTo>
                    <a:pt x="5694" y="1016"/>
                  </a:moveTo>
                  <a:cubicBezTo>
                    <a:pt x="5453" y="1016"/>
                    <a:pt x="5334" y="1308"/>
                    <a:pt x="5503" y="1477"/>
                  </a:cubicBezTo>
                  <a:cubicBezTo>
                    <a:pt x="5558" y="1532"/>
                    <a:pt x="5625" y="1556"/>
                    <a:pt x="5692" y="1556"/>
                  </a:cubicBezTo>
                  <a:cubicBezTo>
                    <a:pt x="5830" y="1556"/>
                    <a:pt x="5964" y="1449"/>
                    <a:pt x="5964" y="1286"/>
                  </a:cubicBezTo>
                  <a:cubicBezTo>
                    <a:pt x="5964" y="1138"/>
                    <a:pt x="5845" y="1016"/>
                    <a:pt x="5694" y="1016"/>
                  </a:cubicBezTo>
                  <a:close/>
                  <a:moveTo>
                    <a:pt x="3065" y="1019"/>
                  </a:moveTo>
                  <a:cubicBezTo>
                    <a:pt x="2974" y="1163"/>
                    <a:pt x="2896" y="1317"/>
                    <a:pt x="2839" y="1480"/>
                  </a:cubicBezTo>
                  <a:cubicBezTo>
                    <a:pt x="2893" y="1532"/>
                    <a:pt x="2960" y="1557"/>
                    <a:pt x="3027" y="1557"/>
                  </a:cubicBezTo>
                  <a:cubicBezTo>
                    <a:pt x="3124" y="1557"/>
                    <a:pt x="3220" y="1503"/>
                    <a:pt x="3269" y="1405"/>
                  </a:cubicBezTo>
                  <a:cubicBezTo>
                    <a:pt x="3350" y="1242"/>
                    <a:pt x="3247" y="1047"/>
                    <a:pt x="3065" y="1019"/>
                  </a:cubicBezTo>
                  <a:close/>
                  <a:moveTo>
                    <a:pt x="361" y="2351"/>
                  </a:moveTo>
                  <a:cubicBezTo>
                    <a:pt x="119" y="2351"/>
                    <a:pt x="0" y="2639"/>
                    <a:pt x="169" y="2812"/>
                  </a:cubicBezTo>
                  <a:cubicBezTo>
                    <a:pt x="224" y="2866"/>
                    <a:pt x="291" y="2890"/>
                    <a:pt x="357" y="2890"/>
                  </a:cubicBezTo>
                  <a:cubicBezTo>
                    <a:pt x="496" y="2890"/>
                    <a:pt x="630" y="2782"/>
                    <a:pt x="630" y="2621"/>
                  </a:cubicBezTo>
                  <a:cubicBezTo>
                    <a:pt x="630" y="2470"/>
                    <a:pt x="511" y="2351"/>
                    <a:pt x="361" y="2351"/>
                  </a:cubicBezTo>
                  <a:close/>
                  <a:moveTo>
                    <a:pt x="1696" y="2351"/>
                  </a:moveTo>
                  <a:cubicBezTo>
                    <a:pt x="1454" y="2351"/>
                    <a:pt x="1335" y="2639"/>
                    <a:pt x="1504" y="2812"/>
                  </a:cubicBezTo>
                  <a:cubicBezTo>
                    <a:pt x="1559" y="2866"/>
                    <a:pt x="1626" y="2890"/>
                    <a:pt x="1692" y="2890"/>
                  </a:cubicBezTo>
                  <a:cubicBezTo>
                    <a:pt x="1831" y="2890"/>
                    <a:pt x="1965" y="2782"/>
                    <a:pt x="1965" y="2621"/>
                  </a:cubicBezTo>
                  <a:cubicBezTo>
                    <a:pt x="1965" y="2470"/>
                    <a:pt x="1843" y="2351"/>
                    <a:pt x="1696" y="2351"/>
                  </a:cubicBezTo>
                  <a:close/>
                  <a:moveTo>
                    <a:pt x="3027" y="2351"/>
                  </a:moveTo>
                  <a:cubicBezTo>
                    <a:pt x="2786" y="2351"/>
                    <a:pt x="2667" y="2639"/>
                    <a:pt x="2836" y="2812"/>
                  </a:cubicBezTo>
                  <a:cubicBezTo>
                    <a:pt x="2891" y="2866"/>
                    <a:pt x="2958" y="2890"/>
                    <a:pt x="3024" y="2890"/>
                  </a:cubicBezTo>
                  <a:cubicBezTo>
                    <a:pt x="3163" y="2890"/>
                    <a:pt x="3297" y="2782"/>
                    <a:pt x="3297" y="2621"/>
                  </a:cubicBezTo>
                  <a:cubicBezTo>
                    <a:pt x="3297" y="2470"/>
                    <a:pt x="3178" y="2351"/>
                    <a:pt x="3027" y="2351"/>
                  </a:cubicBezTo>
                  <a:close/>
                  <a:moveTo>
                    <a:pt x="4362" y="2351"/>
                  </a:moveTo>
                  <a:cubicBezTo>
                    <a:pt x="4121" y="2351"/>
                    <a:pt x="4002" y="2639"/>
                    <a:pt x="4171" y="2812"/>
                  </a:cubicBezTo>
                  <a:cubicBezTo>
                    <a:pt x="4226" y="2866"/>
                    <a:pt x="4293" y="2890"/>
                    <a:pt x="4359" y="2890"/>
                  </a:cubicBezTo>
                  <a:cubicBezTo>
                    <a:pt x="4498" y="2890"/>
                    <a:pt x="4632" y="2782"/>
                    <a:pt x="4632" y="2621"/>
                  </a:cubicBezTo>
                  <a:cubicBezTo>
                    <a:pt x="4632" y="2470"/>
                    <a:pt x="4510" y="2351"/>
                    <a:pt x="4362" y="2351"/>
                  </a:cubicBezTo>
                  <a:close/>
                  <a:moveTo>
                    <a:pt x="5694" y="2351"/>
                  </a:moveTo>
                  <a:cubicBezTo>
                    <a:pt x="5453" y="2351"/>
                    <a:pt x="5334" y="2639"/>
                    <a:pt x="5503" y="2812"/>
                  </a:cubicBezTo>
                  <a:cubicBezTo>
                    <a:pt x="5558" y="2866"/>
                    <a:pt x="5625" y="2890"/>
                    <a:pt x="5690" y="2890"/>
                  </a:cubicBezTo>
                  <a:cubicBezTo>
                    <a:pt x="5830" y="2890"/>
                    <a:pt x="5964" y="2782"/>
                    <a:pt x="5964" y="2621"/>
                  </a:cubicBezTo>
                  <a:cubicBezTo>
                    <a:pt x="5964" y="2470"/>
                    <a:pt x="5845" y="2351"/>
                    <a:pt x="5694" y="2351"/>
                  </a:cubicBezTo>
                  <a:close/>
                  <a:moveTo>
                    <a:pt x="7029" y="2351"/>
                  </a:moveTo>
                  <a:cubicBezTo>
                    <a:pt x="6788" y="2351"/>
                    <a:pt x="6669" y="2639"/>
                    <a:pt x="6838" y="2812"/>
                  </a:cubicBezTo>
                  <a:cubicBezTo>
                    <a:pt x="6893" y="2866"/>
                    <a:pt x="6960" y="2890"/>
                    <a:pt x="7025" y="2890"/>
                  </a:cubicBezTo>
                  <a:cubicBezTo>
                    <a:pt x="7165" y="2890"/>
                    <a:pt x="7299" y="2782"/>
                    <a:pt x="7299" y="2621"/>
                  </a:cubicBezTo>
                  <a:cubicBezTo>
                    <a:pt x="7299" y="2470"/>
                    <a:pt x="7177" y="2351"/>
                    <a:pt x="7029" y="2351"/>
                  </a:cubicBezTo>
                  <a:close/>
                  <a:moveTo>
                    <a:pt x="8361" y="2351"/>
                  </a:moveTo>
                  <a:cubicBezTo>
                    <a:pt x="8120" y="2351"/>
                    <a:pt x="8001" y="2639"/>
                    <a:pt x="8170" y="2812"/>
                  </a:cubicBezTo>
                  <a:cubicBezTo>
                    <a:pt x="8224" y="2866"/>
                    <a:pt x="8291" y="2890"/>
                    <a:pt x="8357" y="2890"/>
                  </a:cubicBezTo>
                  <a:cubicBezTo>
                    <a:pt x="8496" y="2890"/>
                    <a:pt x="8631" y="2782"/>
                    <a:pt x="8631" y="2621"/>
                  </a:cubicBezTo>
                  <a:cubicBezTo>
                    <a:pt x="8631" y="2470"/>
                    <a:pt x="8512" y="2351"/>
                    <a:pt x="8361" y="2351"/>
                  </a:cubicBezTo>
                  <a:close/>
                  <a:moveTo>
                    <a:pt x="9696" y="2351"/>
                  </a:moveTo>
                  <a:cubicBezTo>
                    <a:pt x="9455" y="2351"/>
                    <a:pt x="9336" y="2639"/>
                    <a:pt x="9505" y="2812"/>
                  </a:cubicBezTo>
                  <a:cubicBezTo>
                    <a:pt x="9559" y="2866"/>
                    <a:pt x="9626" y="2890"/>
                    <a:pt x="9692" y="2890"/>
                  </a:cubicBezTo>
                  <a:cubicBezTo>
                    <a:pt x="9831" y="2890"/>
                    <a:pt x="9966" y="2782"/>
                    <a:pt x="9966" y="2621"/>
                  </a:cubicBezTo>
                  <a:cubicBezTo>
                    <a:pt x="9966" y="2470"/>
                    <a:pt x="9843" y="2351"/>
                    <a:pt x="9696" y="2351"/>
                  </a:cubicBezTo>
                  <a:close/>
                  <a:moveTo>
                    <a:pt x="361" y="3683"/>
                  </a:moveTo>
                  <a:cubicBezTo>
                    <a:pt x="119" y="3683"/>
                    <a:pt x="0" y="3974"/>
                    <a:pt x="169" y="4144"/>
                  </a:cubicBezTo>
                  <a:cubicBezTo>
                    <a:pt x="224" y="4198"/>
                    <a:pt x="292" y="4223"/>
                    <a:pt x="358" y="4223"/>
                  </a:cubicBezTo>
                  <a:cubicBezTo>
                    <a:pt x="497" y="4223"/>
                    <a:pt x="630" y="4116"/>
                    <a:pt x="630" y="3952"/>
                  </a:cubicBezTo>
                  <a:cubicBezTo>
                    <a:pt x="630" y="3805"/>
                    <a:pt x="511" y="3683"/>
                    <a:pt x="361" y="3683"/>
                  </a:cubicBezTo>
                  <a:close/>
                  <a:moveTo>
                    <a:pt x="1696" y="3683"/>
                  </a:moveTo>
                  <a:cubicBezTo>
                    <a:pt x="1454" y="3683"/>
                    <a:pt x="1332" y="3974"/>
                    <a:pt x="1504" y="4144"/>
                  </a:cubicBezTo>
                  <a:cubicBezTo>
                    <a:pt x="1559" y="4198"/>
                    <a:pt x="1627" y="4223"/>
                    <a:pt x="1693" y="4223"/>
                  </a:cubicBezTo>
                  <a:cubicBezTo>
                    <a:pt x="1832" y="4223"/>
                    <a:pt x="1965" y="4116"/>
                    <a:pt x="1965" y="3952"/>
                  </a:cubicBezTo>
                  <a:cubicBezTo>
                    <a:pt x="1965" y="3805"/>
                    <a:pt x="1843" y="3683"/>
                    <a:pt x="1696" y="3683"/>
                  </a:cubicBezTo>
                  <a:close/>
                  <a:moveTo>
                    <a:pt x="3027" y="3683"/>
                  </a:moveTo>
                  <a:cubicBezTo>
                    <a:pt x="2786" y="3683"/>
                    <a:pt x="2667" y="3974"/>
                    <a:pt x="2836" y="4144"/>
                  </a:cubicBezTo>
                  <a:cubicBezTo>
                    <a:pt x="2891" y="4198"/>
                    <a:pt x="2959" y="4223"/>
                    <a:pt x="3025" y="4223"/>
                  </a:cubicBezTo>
                  <a:cubicBezTo>
                    <a:pt x="3164" y="4223"/>
                    <a:pt x="3297" y="4116"/>
                    <a:pt x="3297" y="3952"/>
                  </a:cubicBezTo>
                  <a:cubicBezTo>
                    <a:pt x="3297" y="3805"/>
                    <a:pt x="3178" y="3683"/>
                    <a:pt x="3027" y="3683"/>
                  </a:cubicBezTo>
                  <a:close/>
                  <a:moveTo>
                    <a:pt x="4362" y="3683"/>
                  </a:moveTo>
                  <a:cubicBezTo>
                    <a:pt x="4121" y="3683"/>
                    <a:pt x="4002" y="3974"/>
                    <a:pt x="4171" y="4144"/>
                  </a:cubicBezTo>
                  <a:cubicBezTo>
                    <a:pt x="4226" y="4198"/>
                    <a:pt x="4294" y="4223"/>
                    <a:pt x="4360" y="4223"/>
                  </a:cubicBezTo>
                  <a:cubicBezTo>
                    <a:pt x="4499" y="4223"/>
                    <a:pt x="4632" y="4116"/>
                    <a:pt x="4632" y="3952"/>
                  </a:cubicBezTo>
                  <a:cubicBezTo>
                    <a:pt x="4632" y="3805"/>
                    <a:pt x="4510" y="3683"/>
                    <a:pt x="4362" y="3683"/>
                  </a:cubicBezTo>
                  <a:close/>
                  <a:moveTo>
                    <a:pt x="5694" y="3683"/>
                  </a:moveTo>
                  <a:cubicBezTo>
                    <a:pt x="5453" y="3683"/>
                    <a:pt x="5334" y="3974"/>
                    <a:pt x="5503" y="4144"/>
                  </a:cubicBezTo>
                  <a:cubicBezTo>
                    <a:pt x="5558" y="4198"/>
                    <a:pt x="5625" y="4223"/>
                    <a:pt x="5692" y="4223"/>
                  </a:cubicBezTo>
                  <a:cubicBezTo>
                    <a:pt x="5830" y="4223"/>
                    <a:pt x="5964" y="4116"/>
                    <a:pt x="5964" y="3952"/>
                  </a:cubicBezTo>
                  <a:cubicBezTo>
                    <a:pt x="5964" y="3805"/>
                    <a:pt x="5845" y="3683"/>
                    <a:pt x="5694" y="3683"/>
                  </a:cubicBezTo>
                  <a:close/>
                  <a:moveTo>
                    <a:pt x="7029" y="3683"/>
                  </a:moveTo>
                  <a:cubicBezTo>
                    <a:pt x="6788" y="3683"/>
                    <a:pt x="6669" y="3974"/>
                    <a:pt x="6838" y="4144"/>
                  </a:cubicBezTo>
                  <a:cubicBezTo>
                    <a:pt x="6893" y="4198"/>
                    <a:pt x="6960" y="4223"/>
                    <a:pt x="7027" y="4223"/>
                  </a:cubicBezTo>
                  <a:cubicBezTo>
                    <a:pt x="7165" y="4223"/>
                    <a:pt x="7299" y="4116"/>
                    <a:pt x="7299" y="3952"/>
                  </a:cubicBezTo>
                  <a:cubicBezTo>
                    <a:pt x="7299" y="3805"/>
                    <a:pt x="7177" y="3683"/>
                    <a:pt x="7029" y="3683"/>
                  </a:cubicBezTo>
                  <a:close/>
                  <a:moveTo>
                    <a:pt x="8361" y="3683"/>
                  </a:moveTo>
                  <a:cubicBezTo>
                    <a:pt x="8120" y="3683"/>
                    <a:pt x="8001" y="3974"/>
                    <a:pt x="8170" y="4144"/>
                  </a:cubicBezTo>
                  <a:cubicBezTo>
                    <a:pt x="8225" y="4198"/>
                    <a:pt x="8292" y="4223"/>
                    <a:pt x="8359" y="4223"/>
                  </a:cubicBezTo>
                  <a:cubicBezTo>
                    <a:pt x="8497" y="4223"/>
                    <a:pt x="8631" y="4116"/>
                    <a:pt x="8631" y="3952"/>
                  </a:cubicBezTo>
                  <a:cubicBezTo>
                    <a:pt x="8631" y="3805"/>
                    <a:pt x="8512" y="3683"/>
                    <a:pt x="8361" y="3683"/>
                  </a:cubicBezTo>
                  <a:close/>
                  <a:moveTo>
                    <a:pt x="9696" y="3683"/>
                  </a:moveTo>
                  <a:cubicBezTo>
                    <a:pt x="9455" y="3683"/>
                    <a:pt x="9336" y="3974"/>
                    <a:pt x="9505" y="4144"/>
                  </a:cubicBezTo>
                  <a:cubicBezTo>
                    <a:pt x="9560" y="4198"/>
                    <a:pt x="9627" y="4223"/>
                    <a:pt x="9694" y="4223"/>
                  </a:cubicBezTo>
                  <a:cubicBezTo>
                    <a:pt x="9832" y="4223"/>
                    <a:pt x="9966" y="4116"/>
                    <a:pt x="9966" y="3952"/>
                  </a:cubicBezTo>
                  <a:cubicBezTo>
                    <a:pt x="9966" y="3805"/>
                    <a:pt x="9843" y="3683"/>
                    <a:pt x="9696" y="3683"/>
                  </a:cubicBezTo>
                  <a:close/>
                  <a:moveTo>
                    <a:pt x="361" y="5018"/>
                  </a:moveTo>
                  <a:cubicBezTo>
                    <a:pt x="119" y="5018"/>
                    <a:pt x="0" y="5306"/>
                    <a:pt x="169" y="5479"/>
                  </a:cubicBezTo>
                  <a:cubicBezTo>
                    <a:pt x="224" y="5533"/>
                    <a:pt x="291" y="5557"/>
                    <a:pt x="357" y="5557"/>
                  </a:cubicBezTo>
                  <a:cubicBezTo>
                    <a:pt x="496" y="5557"/>
                    <a:pt x="630" y="5449"/>
                    <a:pt x="630" y="5287"/>
                  </a:cubicBezTo>
                  <a:cubicBezTo>
                    <a:pt x="630" y="5137"/>
                    <a:pt x="511" y="5018"/>
                    <a:pt x="361" y="5018"/>
                  </a:cubicBezTo>
                  <a:close/>
                  <a:moveTo>
                    <a:pt x="1696" y="5018"/>
                  </a:moveTo>
                  <a:cubicBezTo>
                    <a:pt x="1454" y="5018"/>
                    <a:pt x="1335" y="5306"/>
                    <a:pt x="1504" y="5479"/>
                  </a:cubicBezTo>
                  <a:cubicBezTo>
                    <a:pt x="1559" y="5533"/>
                    <a:pt x="1626" y="5557"/>
                    <a:pt x="1692" y="5557"/>
                  </a:cubicBezTo>
                  <a:cubicBezTo>
                    <a:pt x="1831" y="5557"/>
                    <a:pt x="1965" y="5449"/>
                    <a:pt x="1965" y="5287"/>
                  </a:cubicBezTo>
                  <a:cubicBezTo>
                    <a:pt x="1965" y="5137"/>
                    <a:pt x="1843" y="5018"/>
                    <a:pt x="1696" y="5018"/>
                  </a:cubicBezTo>
                  <a:close/>
                  <a:moveTo>
                    <a:pt x="3027" y="5018"/>
                  </a:moveTo>
                  <a:cubicBezTo>
                    <a:pt x="2786" y="5018"/>
                    <a:pt x="2667" y="5306"/>
                    <a:pt x="2836" y="5479"/>
                  </a:cubicBezTo>
                  <a:cubicBezTo>
                    <a:pt x="2891" y="5533"/>
                    <a:pt x="2958" y="5557"/>
                    <a:pt x="3024" y="5557"/>
                  </a:cubicBezTo>
                  <a:cubicBezTo>
                    <a:pt x="3163" y="5557"/>
                    <a:pt x="3297" y="5449"/>
                    <a:pt x="3297" y="5287"/>
                  </a:cubicBezTo>
                  <a:cubicBezTo>
                    <a:pt x="3297" y="5137"/>
                    <a:pt x="3178" y="5018"/>
                    <a:pt x="3027" y="5018"/>
                  </a:cubicBezTo>
                  <a:close/>
                  <a:moveTo>
                    <a:pt x="4362" y="5018"/>
                  </a:moveTo>
                  <a:cubicBezTo>
                    <a:pt x="4121" y="5018"/>
                    <a:pt x="4002" y="5306"/>
                    <a:pt x="4171" y="5479"/>
                  </a:cubicBezTo>
                  <a:cubicBezTo>
                    <a:pt x="4226" y="5533"/>
                    <a:pt x="4293" y="5557"/>
                    <a:pt x="4359" y="5557"/>
                  </a:cubicBezTo>
                  <a:cubicBezTo>
                    <a:pt x="4498" y="5557"/>
                    <a:pt x="4632" y="5449"/>
                    <a:pt x="4632" y="5287"/>
                  </a:cubicBezTo>
                  <a:cubicBezTo>
                    <a:pt x="4632" y="5137"/>
                    <a:pt x="4510" y="5018"/>
                    <a:pt x="4362" y="5018"/>
                  </a:cubicBezTo>
                  <a:close/>
                  <a:moveTo>
                    <a:pt x="5694" y="5018"/>
                  </a:moveTo>
                  <a:cubicBezTo>
                    <a:pt x="5453" y="5018"/>
                    <a:pt x="5334" y="5306"/>
                    <a:pt x="5503" y="5479"/>
                  </a:cubicBezTo>
                  <a:cubicBezTo>
                    <a:pt x="5558" y="5533"/>
                    <a:pt x="5625" y="5557"/>
                    <a:pt x="5690" y="5557"/>
                  </a:cubicBezTo>
                  <a:cubicBezTo>
                    <a:pt x="5830" y="5557"/>
                    <a:pt x="5964" y="5449"/>
                    <a:pt x="5964" y="5287"/>
                  </a:cubicBezTo>
                  <a:cubicBezTo>
                    <a:pt x="5964" y="5137"/>
                    <a:pt x="5845" y="5018"/>
                    <a:pt x="5694" y="5018"/>
                  </a:cubicBezTo>
                  <a:close/>
                  <a:moveTo>
                    <a:pt x="7029" y="5018"/>
                  </a:moveTo>
                  <a:cubicBezTo>
                    <a:pt x="6788" y="5018"/>
                    <a:pt x="6669" y="5306"/>
                    <a:pt x="6838" y="5479"/>
                  </a:cubicBezTo>
                  <a:cubicBezTo>
                    <a:pt x="6893" y="5533"/>
                    <a:pt x="6960" y="5557"/>
                    <a:pt x="7025" y="5557"/>
                  </a:cubicBezTo>
                  <a:cubicBezTo>
                    <a:pt x="7165" y="5557"/>
                    <a:pt x="7299" y="5449"/>
                    <a:pt x="7299" y="5287"/>
                  </a:cubicBezTo>
                  <a:cubicBezTo>
                    <a:pt x="7299" y="5137"/>
                    <a:pt x="7177" y="5018"/>
                    <a:pt x="7029" y="5018"/>
                  </a:cubicBezTo>
                  <a:close/>
                  <a:moveTo>
                    <a:pt x="8361" y="5018"/>
                  </a:moveTo>
                  <a:cubicBezTo>
                    <a:pt x="8120" y="5018"/>
                    <a:pt x="8001" y="5306"/>
                    <a:pt x="8170" y="5479"/>
                  </a:cubicBezTo>
                  <a:cubicBezTo>
                    <a:pt x="8224" y="5533"/>
                    <a:pt x="8291" y="5557"/>
                    <a:pt x="8357" y="5557"/>
                  </a:cubicBezTo>
                  <a:cubicBezTo>
                    <a:pt x="8496" y="5557"/>
                    <a:pt x="8631" y="5449"/>
                    <a:pt x="8631" y="5287"/>
                  </a:cubicBezTo>
                  <a:cubicBezTo>
                    <a:pt x="8631" y="5137"/>
                    <a:pt x="8512" y="5018"/>
                    <a:pt x="8361" y="5018"/>
                  </a:cubicBezTo>
                  <a:close/>
                  <a:moveTo>
                    <a:pt x="9696" y="5018"/>
                  </a:moveTo>
                  <a:cubicBezTo>
                    <a:pt x="9455" y="5018"/>
                    <a:pt x="9336" y="5306"/>
                    <a:pt x="9505" y="5479"/>
                  </a:cubicBezTo>
                  <a:cubicBezTo>
                    <a:pt x="9559" y="5533"/>
                    <a:pt x="9626" y="5557"/>
                    <a:pt x="9692" y="5557"/>
                  </a:cubicBezTo>
                  <a:cubicBezTo>
                    <a:pt x="9831" y="5557"/>
                    <a:pt x="9966" y="5449"/>
                    <a:pt x="9966" y="5287"/>
                  </a:cubicBezTo>
                  <a:cubicBezTo>
                    <a:pt x="9966" y="5137"/>
                    <a:pt x="9843" y="5018"/>
                    <a:pt x="9696" y="5018"/>
                  </a:cubicBezTo>
                  <a:close/>
                  <a:moveTo>
                    <a:pt x="12300" y="6359"/>
                  </a:moveTo>
                  <a:cubicBezTo>
                    <a:pt x="11987" y="6431"/>
                    <a:pt x="12040" y="6889"/>
                    <a:pt x="12363" y="6889"/>
                  </a:cubicBezTo>
                  <a:cubicBezTo>
                    <a:pt x="12448" y="6889"/>
                    <a:pt x="12529" y="6848"/>
                    <a:pt x="12579" y="6779"/>
                  </a:cubicBezTo>
                  <a:cubicBezTo>
                    <a:pt x="12501" y="6629"/>
                    <a:pt x="12410" y="6488"/>
                    <a:pt x="12300" y="6359"/>
                  </a:cubicBezTo>
                  <a:close/>
                  <a:moveTo>
                    <a:pt x="1696" y="6350"/>
                  </a:moveTo>
                  <a:cubicBezTo>
                    <a:pt x="1454" y="6350"/>
                    <a:pt x="1335" y="6641"/>
                    <a:pt x="1504" y="6811"/>
                  </a:cubicBezTo>
                  <a:cubicBezTo>
                    <a:pt x="1559" y="6865"/>
                    <a:pt x="1627" y="6890"/>
                    <a:pt x="1693" y="6890"/>
                  </a:cubicBezTo>
                  <a:cubicBezTo>
                    <a:pt x="1832" y="6890"/>
                    <a:pt x="1965" y="6783"/>
                    <a:pt x="1965" y="6619"/>
                  </a:cubicBezTo>
                  <a:cubicBezTo>
                    <a:pt x="1965" y="6472"/>
                    <a:pt x="1843" y="6350"/>
                    <a:pt x="1696" y="6350"/>
                  </a:cubicBezTo>
                  <a:close/>
                  <a:moveTo>
                    <a:pt x="3027" y="6350"/>
                  </a:moveTo>
                  <a:cubicBezTo>
                    <a:pt x="2786" y="6350"/>
                    <a:pt x="2667" y="6641"/>
                    <a:pt x="2836" y="6811"/>
                  </a:cubicBezTo>
                  <a:cubicBezTo>
                    <a:pt x="2891" y="6865"/>
                    <a:pt x="2959" y="6890"/>
                    <a:pt x="3025" y="6890"/>
                  </a:cubicBezTo>
                  <a:cubicBezTo>
                    <a:pt x="3164" y="6890"/>
                    <a:pt x="3297" y="6783"/>
                    <a:pt x="3297" y="6619"/>
                  </a:cubicBezTo>
                  <a:cubicBezTo>
                    <a:pt x="3297" y="6472"/>
                    <a:pt x="3178" y="6350"/>
                    <a:pt x="3027" y="6350"/>
                  </a:cubicBezTo>
                  <a:close/>
                  <a:moveTo>
                    <a:pt x="4362" y="6350"/>
                  </a:moveTo>
                  <a:cubicBezTo>
                    <a:pt x="4121" y="6350"/>
                    <a:pt x="4002" y="6641"/>
                    <a:pt x="4171" y="6811"/>
                  </a:cubicBezTo>
                  <a:cubicBezTo>
                    <a:pt x="4226" y="6865"/>
                    <a:pt x="4294" y="6890"/>
                    <a:pt x="4360" y="6890"/>
                  </a:cubicBezTo>
                  <a:cubicBezTo>
                    <a:pt x="4499" y="6890"/>
                    <a:pt x="4632" y="6783"/>
                    <a:pt x="4632" y="6619"/>
                  </a:cubicBezTo>
                  <a:cubicBezTo>
                    <a:pt x="4632" y="6472"/>
                    <a:pt x="4510" y="6350"/>
                    <a:pt x="4362" y="6350"/>
                  </a:cubicBezTo>
                  <a:close/>
                  <a:moveTo>
                    <a:pt x="5694" y="6350"/>
                  </a:moveTo>
                  <a:cubicBezTo>
                    <a:pt x="5453" y="6350"/>
                    <a:pt x="5334" y="6641"/>
                    <a:pt x="5503" y="6811"/>
                  </a:cubicBezTo>
                  <a:cubicBezTo>
                    <a:pt x="5558" y="6865"/>
                    <a:pt x="5625" y="6890"/>
                    <a:pt x="5692" y="6890"/>
                  </a:cubicBezTo>
                  <a:cubicBezTo>
                    <a:pt x="5830" y="6890"/>
                    <a:pt x="5964" y="6783"/>
                    <a:pt x="5964" y="6619"/>
                  </a:cubicBezTo>
                  <a:cubicBezTo>
                    <a:pt x="5964" y="6472"/>
                    <a:pt x="5845" y="6350"/>
                    <a:pt x="5694" y="6350"/>
                  </a:cubicBezTo>
                  <a:close/>
                  <a:moveTo>
                    <a:pt x="7029" y="6350"/>
                  </a:moveTo>
                  <a:cubicBezTo>
                    <a:pt x="6788" y="6350"/>
                    <a:pt x="6669" y="6641"/>
                    <a:pt x="6838" y="6811"/>
                  </a:cubicBezTo>
                  <a:cubicBezTo>
                    <a:pt x="6893" y="6865"/>
                    <a:pt x="6960" y="6890"/>
                    <a:pt x="7027" y="6890"/>
                  </a:cubicBezTo>
                  <a:cubicBezTo>
                    <a:pt x="7165" y="6890"/>
                    <a:pt x="7299" y="6783"/>
                    <a:pt x="7299" y="6619"/>
                  </a:cubicBezTo>
                  <a:cubicBezTo>
                    <a:pt x="7299" y="6472"/>
                    <a:pt x="7177" y="6350"/>
                    <a:pt x="7029" y="6350"/>
                  </a:cubicBezTo>
                  <a:close/>
                  <a:moveTo>
                    <a:pt x="8361" y="6350"/>
                  </a:moveTo>
                  <a:cubicBezTo>
                    <a:pt x="8120" y="6350"/>
                    <a:pt x="8001" y="6641"/>
                    <a:pt x="8170" y="6811"/>
                  </a:cubicBezTo>
                  <a:cubicBezTo>
                    <a:pt x="8225" y="6865"/>
                    <a:pt x="8292" y="6890"/>
                    <a:pt x="8359" y="6890"/>
                  </a:cubicBezTo>
                  <a:cubicBezTo>
                    <a:pt x="8497" y="6890"/>
                    <a:pt x="8631" y="6783"/>
                    <a:pt x="8631" y="6619"/>
                  </a:cubicBezTo>
                  <a:cubicBezTo>
                    <a:pt x="8631" y="6472"/>
                    <a:pt x="8512" y="6350"/>
                    <a:pt x="8361" y="6350"/>
                  </a:cubicBezTo>
                  <a:close/>
                  <a:moveTo>
                    <a:pt x="9696" y="6350"/>
                  </a:moveTo>
                  <a:cubicBezTo>
                    <a:pt x="9455" y="6350"/>
                    <a:pt x="9336" y="6641"/>
                    <a:pt x="9505" y="6811"/>
                  </a:cubicBezTo>
                  <a:cubicBezTo>
                    <a:pt x="9560" y="6865"/>
                    <a:pt x="9627" y="6890"/>
                    <a:pt x="9694" y="6890"/>
                  </a:cubicBezTo>
                  <a:cubicBezTo>
                    <a:pt x="9832" y="6890"/>
                    <a:pt x="9966" y="6783"/>
                    <a:pt x="9966" y="6619"/>
                  </a:cubicBezTo>
                  <a:cubicBezTo>
                    <a:pt x="9966" y="6472"/>
                    <a:pt x="9843" y="6350"/>
                    <a:pt x="9696" y="6350"/>
                  </a:cubicBezTo>
                  <a:close/>
                  <a:moveTo>
                    <a:pt x="11028" y="6350"/>
                  </a:moveTo>
                  <a:cubicBezTo>
                    <a:pt x="10787" y="6350"/>
                    <a:pt x="10668" y="6641"/>
                    <a:pt x="10837" y="6811"/>
                  </a:cubicBezTo>
                  <a:cubicBezTo>
                    <a:pt x="10892" y="6865"/>
                    <a:pt x="10959" y="6890"/>
                    <a:pt x="11026" y="6890"/>
                  </a:cubicBezTo>
                  <a:cubicBezTo>
                    <a:pt x="11164" y="6890"/>
                    <a:pt x="11298" y="6783"/>
                    <a:pt x="11298" y="6619"/>
                  </a:cubicBezTo>
                  <a:cubicBezTo>
                    <a:pt x="11298" y="6472"/>
                    <a:pt x="11178" y="6350"/>
                    <a:pt x="11028" y="6350"/>
                  </a:cubicBezTo>
                  <a:close/>
                  <a:moveTo>
                    <a:pt x="1696" y="7685"/>
                  </a:moveTo>
                  <a:lnTo>
                    <a:pt x="1696" y="7685"/>
                  </a:lnTo>
                  <a:cubicBezTo>
                    <a:pt x="1699" y="7726"/>
                    <a:pt x="1702" y="7769"/>
                    <a:pt x="1702" y="7813"/>
                  </a:cubicBezTo>
                  <a:cubicBezTo>
                    <a:pt x="1699" y="7951"/>
                    <a:pt x="1686" y="8086"/>
                    <a:pt x="1664" y="8221"/>
                  </a:cubicBezTo>
                  <a:cubicBezTo>
                    <a:pt x="1674" y="8224"/>
                    <a:pt x="1683" y="8224"/>
                    <a:pt x="1696" y="8224"/>
                  </a:cubicBezTo>
                  <a:cubicBezTo>
                    <a:pt x="1843" y="8224"/>
                    <a:pt x="1962" y="8102"/>
                    <a:pt x="1962" y="7954"/>
                  </a:cubicBezTo>
                  <a:cubicBezTo>
                    <a:pt x="1962" y="7807"/>
                    <a:pt x="1843" y="7688"/>
                    <a:pt x="1696" y="7685"/>
                  </a:cubicBezTo>
                  <a:close/>
                  <a:moveTo>
                    <a:pt x="3027" y="7685"/>
                  </a:moveTo>
                  <a:cubicBezTo>
                    <a:pt x="2786" y="7685"/>
                    <a:pt x="2667" y="7976"/>
                    <a:pt x="2836" y="8146"/>
                  </a:cubicBezTo>
                  <a:cubicBezTo>
                    <a:pt x="2891" y="8200"/>
                    <a:pt x="2959" y="8225"/>
                    <a:pt x="3025" y="8225"/>
                  </a:cubicBezTo>
                  <a:cubicBezTo>
                    <a:pt x="3164" y="8225"/>
                    <a:pt x="3297" y="8118"/>
                    <a:pt x="3297" y="7954"/>
                  </a:cubicBezTo>
                  <a:cubicBezTo>
                    <a:pt x="3297" y="7804"/>
                    <a:pt x="3178" y="7685"/>
                    <a:pt x="3027" y="7685"/>
                  </a:cubicBezTo>
                  <a:close/>
                  <a:moveTo>
                    <a:pt x="4362" y="7685"/>
                  </a:moveTo>
                  <a:cubicBezTo>
                    <a:pt x="4121" y="7685"/>
                    <a:pt x="4002" y="7973"/>
                    <a:pt x="4171" y="8146"/>
                  </a:cubicBezTo>
                  <a:cubicBezTo>
                    <a:pt x="4226" y="8200"/>
                    <a:pt x="4294" y="8225"/>
                    <a:pt x="4360" y="8225"/>
                  </a:cubicBezTo>
                  <a:cubicBezTo>
                    <a:pt x="4499" y="8225"/>
                    <a:pt x="4632" y="8118"/>
                    <a:pt x="4632" y="7954"/>
                  </a:cubicBezTo>
                  <a:cubicBezTo>
                    <a:pt x="4632" y="7804"/>
                    <a:pt x="4510" y="7685"/>
                    <a:pt x="4362" y="7685"/>
                  </a:cubicBezTo>
                  <a:close/>
                  <a:moveTo>
                    <a:pt x="5694" y="7685"/>
                  </a:moveTo>
                  <a:cubicBezTo>
                    <a:pt x="5453" y="7685"/>
                    <a:pt x="5334" y="7973"/>
                    <a:pt x="5503" y="8146"/>
                  </a:cubicBezTo>
                  <a:cubicBezTo>
                    <a:pt x="5558" y="8200"/>
                    <a:pt x="5625" y="8225"/>
                    <a:pt x="5692" y="8225"/>
                  </a:cubicBezTo>
                  <a:cubicBezTo>
                    <a:pt x="5830" y="8225"/>
                    <a:pt x="5964" y="8118"/>
                    <a:pt x="5964" y="7954"/>
                  </a:cubicBezTo>
                  <a:cubicBezTo>
                    <a:pt x="5964" y="7804"/>
                    <a:pt x="5845" y="7685"/>
                    <a:pt x="5694" y="7685"/>
                  </a:cubicBezTo>
                  <a:close/>
                  <a:moveTo>
                    <a:pt x="7029" y="7685"/>
                  </a:moveTo>
                  <a:cubicBezTo>
                    <a:pt x="6788" y="7685"/>
                    <a:pt x="6669" y="7976"/>
                    <a:pt x="6838" y="8146"/>
                  </a:cubicBezTo>
                  <a:cubicBezTo>
                    <a:pt x="6893" y="8200"/>
                    <a:pt x="6960" y="8225"/>
                    <a:pt x="7027" y="8225"/>
                  </a:cubicBezTo>
                  <a:cubicBezTo>
                    <a:pt x="7165" y="8225"/>
                    <a:pt x="7299" y="8118"/>
                    <a:pt x="7299" y="7954"/>
                  </a:cubicBezTo>
                  <a:cubicBezTo>
                    <a:pt x="7299" y="7804"/>
                    <a:pt x="7177" y="7685"/>
                    <a:pt x="7029" y="7685"/>
                  </a:cubicBezTo>
                  <a:close/>
                  <a:moveTo>
                    <a:pt x="8361" y="7685"/>
                  </a:moveTo>
                  <a:cubicBezTo>
                    <a:pt x="8120" y="7685"/>
                    <a:pt x="8001" y="7973"/>
                    <a:pt x="8170" y="8146"/>
                  </a:cubicBezTo>
                  <a:cubicBezTo>
                    <a:pt x="8225" y="8200"/>
                    <a:pt x="8292" y="8225"/>
                    <a:pt x="8359" y="8225"/>
                  </a:cubicBezTo>
                  <a:cubicBezTo>
                    <a:pt x="8497" y="8225"/>
                    <a:pt x="8631" y="8118"/>
                    <a:pt x="8631" y="7954"/>
                  </a:cubicBezTo>
                  <a:cubicBezTo>
                    <a:pt x="8631" y="7804"/>
                    <a:pt x="8512" y="7685"/>
                    <a:pt x="8361" y="7685"/>
                  </a:cubicBezTo>
                  <a:close/>
                  <a:moveTo>
                    <a:pt x="9696" y="7685"/>
                  </a:moveTo>
                  <a:cubicBezTo>
                    <a:pt x="9455" y="7685"/>
                    <a:pt x="9336" y="7973"/>
                    <a:pt x="9505" y="8146"/>
                  </a:cubicBezTo>
                  <a:cubicBezTo>
                    <a:pt x="9560" y="8200"/>
                    <a:pt x="9627" y="8225"/>
                    <a:pt x="9694" y="8225"/>
                  </a:cubicBezTo>
                  <a:cubicBezTo>
                    <a:pt x="9832" y="8225"/>
                    <a:pt x="9966" y="8118"/>
                    <a:pt x="9966" y="7954"/>
                  </a:cubicBezTo>
                  <a:cubicBezTo>
                    <a:pt x="9966" y="7804"/>
                    <a:pt x="9843" y="7685"/>
                    <a:pt x="9696" y="7685"/>
                  </a:cubicBezTo>
                  <a:close/>
                  <a:moveTo>
                    <a:pt x="11028" y="7685"/>
                  </a:moveTo>
                  <a:cubicBezTo>
                    <a:pt x="10787" y="7685"/>
                    <a:pt x="10668" y="7973"/>
                    <a:pt x="10837" y="8146"/>
                  </a:cubicBezTo>
                  <a:cubicBezTo>
                    <a:pt x="10892" y="8200"/>
                    <a:pt x="10959" y="8225"/>
                    <a:pt x="11026" y="8225"/>
                  </a:cubicBezTo>
                  <a:cubicBezTo>
                    <a:pt x="11164" y="8225"/>
                    <a:pt x="11298" y="8118"/>
                    <a:pt x="11298" y="7954"/>
                  </a:cubicBezTo>
                  <a:cubicBezTo>
                    <a:pt x="11298" y="7804"/>
                    <a:pt x="11178" y="7685"/>
                    <a:pt x="11028" y="7685"/>
                  </a:cubicBezTo>
                  <a:close/>
                  <a:moveTo>
                    <a:pt x="12363" y="7685"/>
                  </a:moveTo>
                  <a:cubicBezTo>
                    <a:pt x="12122" y="7685"/>
                    <a:pt x="12003" y="7976"/>
                    <a:pt x="12172" y="8146"/>
                  </a:cubicBezTo>
                  <a:cubicBezTo>
                    <a:pt x="12227" y="8200"/>
                    <a:pt x="12294" y="8225"/>
                    <a:pt x="12361" y="8225"/>
                  </a:cubicBezTo>
                  <a:cubicBezTo>
                    <a:pt x="12499" y="8225"/>
                    <a:pt x="12633" y="8118"/>
                    <a:pt x="12633" y="7954"/>
                  </a:cubicBezTo>
                  <a:cubicBezTo>
                    <a:pt x="12633" y="7804"/>
                    <a:pt x="12510" y="7685"/>
                    <a:pt x="12363" y="7685"/>
                  </a:cubicBezTo>
                  <a:close/>
                  <a:moveTo>
                    <a:pt x="12363" y="9017"/>
                  </a:moveTo>
                  <a:cubicBezTo>
                    <a:pt x="12221" y="9017"/>
                    <a:pt x="12094" y="9132"/>
                    <a:pt x="12094" y="9286"/>
                  </a:cubicBezTo>
                  <a:cubicBezTo>
                    <a:pt x="12094" y="9343"/>
                    <a:pt x="12109" y="9396"/>
                    <a:pt x="12141" y="9443"/>
                  </a:cubicBezTo>
                  <a:cubicBezTo>
                    <a:pt x="12266" y="9321"/>
                    <a:pt x="12376" y="9186"/>
                    <a:pt x="12466" y="9039"/>
                  </a:cubicBezTo>
                  <a:cubicBezTo>
                    <a:pt x="12432" y="9024"/>
                    <a:pt x="12397" y="9017"/>
                    <a:pt x="12363" y="9017"/>
                  </a:cubicBezTo>
                  <a:close/>
                  <a:moveTo>
                    <a:pt x="1696" y="9017"/>
                  </a:moveTo>
                  <a:cubicBezTo>
                    <a:pt x="1454" y="9017"/>
                    <a:pt x="1335" y="9308"/>
                    <a:pt x="1504" y="9477"/>
                  </a:cubicBezTo>
                  <a:cubicBezTo>
                    <a:pt x="1559" y="9532"/>
                    <a:pt x="1627" y="9557"/>
                    <a:pt x="1693" y="9557"/>
                  </a:cubicBezTo>
                  <a:cubicBezTo>
                    <a:pt x="1832" y="9557"/>
                    <a:pt x="1965" y="9449"/>
                    <a:pt x="1965" y="9286"/>
                  </a:cubicBezTo>
                  <a:cubicBezTo>
                    <a:pt x="1965" y="9139"/>
                    <a:pt x="1843" y="9017"/>
                    <a:pt x="1696" y="9017"/>
                  </a:cubicBezTo>
                  <a:close/>
                  <a:moveTo>
                    <a:pt x="3027" y="9017"/>
                  </a:moveTo>
                  <a:cubicBezTo>
                    <a:pt x="2786" y="9017"/>
                    <a:pt x="2667" y="9308"/>
                    <a:pt x="2836" y="9477"/>
                  </a:cubicBezTo>
                  <a:cubicBezTo>
                    <a:pt x="2891" y="9532"/>
                    <a:pt x="2959" y="9557"/>
                    <a:pt x="3025" y="9557"/>
                  </a:cubicBezTo>
                  <a:cubicBezTo>
                    <a:pt x="3164" y="9557"/>
                    <a:pt x="3297" y="9449"/>
                    <a:pt x="3297" y="9286"/>
                  </a:cubicBezTo>
                  <a:cubicBezTo>
                    <a:pt x="3297" y="9139"/>
                    <a:pt x="3178" y="9017"/>
                    <a:pt x="3027" y="9017"/>
                  </a:cubicBezTo>
                  <a:close/>
                  <a:moveTo>
                    <a:pt x="4362" y="9017"/>
                  </a:moveTo>
                  <a:cubicBezTo>
                    <a:pt x="4121" y="9017"/>
                    <a:pt x="4002" y="9308"/>
                    <a:pt x="4171" y="9477"/>
                  </a:cubicBezTo>
                  <a:cubicBezTo>
                    <a:pt x="4226" y="9532"/>
                    <a:pt x="4294" y="9557"/>
                    <a:pt x="4360" y="9557"/>
                  </a:cubicBezTo>
                  <a:cubicBezTo>
                    <a:pt x="4499" y="9557"/>
                    <a:pt x="4632" y="9449"/>
                    <a:pt x="4632" y="9286"/>
                  </a:cubicBezTo>
                  <a:cubicBezTo>
                    <a:pt x="4632" y="9139"/>
                    <a:pt x="4510" y="9017"/>
                    <a:pt x="4362" y="9017"/>
                  </a:cubicBezTo>
                  <a:close/>
                  <a:moveTo>
                    <a:pt x="5694" y="9017"/>
                  </a:moveTo>
                  <a:cubicBezTo>
                    <a:pt x="5453" y="9017"/>
                    <a:pt x="5334" y="9308"/>
                    <a:pt x="5503" y="9477"/>
                  </a:cubicBezTo>
                  <a:cubicBezTo>
                    <a:pt x="5558" y="9532"/>
                    <a:pt x="5625" y="9557"/>
                    <a:pt x="5692" y="9557"/>
                  </a:cubicBezTo>
                  <a:cubicBezTo>
                    <a:pt x="5830" y="9557"/>
                    <a:pt x="5964" y="9449"/>
                    <a:pt x="5964" y="9286"/>
                  </a:cubicBezTo>
                  <a:cubicBezTo>
                    <a:pt x="5964" y="9139"/>
                    <a:pt x="5845" y="9017"/>
                    <a:pt x="5694" y="9017"/>
                  </a:cubicBezTo>
                  <a:close/>
                  <a:moveTo>
                    <a:pt x="7029" y="9017"/>
                  </a:moveTo>
                  <a:cubicBezTo>
                    <a:pt x="6788" y="9017"/>
                    <a:pt x="6669" y="9308"/>
                    <a:pt x="6838" y="9477"/>
                  </a:cubicBezTo>
                  <a:cubicBezTo>
                    <a:pt x="6893" y="9532"/>
                    <a:pt x="6960" y="9557"/>
                    <a:pt x="7027" y="9557"/>
                  </a:cubicBezTo>
                  <a:cubicBezTo>
                    <a:pt x="7165" y="9557"/>
                    <a:pt x="7299" y="9449"/>
                    <a:pt x="7299" y="9286"/>
                  </a:cubicBezTo>
                  <a:cubicBezTo>
                    <a:pt x="7299" y="9139"/>
                    <a:pt x="7177" y="9017"/>
                    <a:pt x="7029" y="9017"/>
                  </a:cubicBezTo>
                  <a:close/>
                  <a:moveTo>
                    <a:pt x="8361" y="9017"/>
                  </a:moveTo>
                  <a:cubicBezTo>
                    <a:pt x="8120" y="9017"/>
                    <a:pt x="8001" y="9308"/>
                    <a:pt x="8170" y="9477"/>
                  </a:cubicBezTo>
                  <a:cubicBezTo>
                    <a:pt x="8225" y="9532"/>
                    <a:pt x="8292" y="9557"/>
                    <a:pt x="8359" y="9557"/>
                  </a:cubicBezTo>
                  <a:cubicBezTo>
                    <a:pt x="8497" y="9557"/>
                    <a:pt x="8631" y="9449"/>
                    <a:pt x="8631" y="9286"/>
                  </a:cubicBezTo>
                  <a:cubicBezTo>
                    <a:pt x="8631" y="9139"/>
                    <a:pt x="8512" y="9017"/>
                    <a:pt x="8361" y="9017"/>
                  </a:cubicBezTo>
                  <a:close/>
                  <a:moveTo>
                    <a:pt x="9696" y="9017"/>
                  </a:moveTo>
                  <a:cubicBezTo>
                    <a:pt x="9455" y="9017"/>
                    <a:pt x="9336" y="9308"/>
                    <a:pt x="9505" y="9477"/>
                  </a:cubicBezTo>
                  <a:cubicBezTo>
                    <a:pt x="9560" y="9532"/>
                    <a:pt x="9627" y="9557"/>
                    <a:pt x="9694" y="9557"/>
                  </a:cubicBezTo>
                  <a:cubicBezTo>
                    <a:pt x="9832" y="9557"/>
                    <a:pt x="9966" y="9449"/>
                    <a:pt x="9966" y="9286"/>
                  </a:cubicBezTo>
                  <a:cubicBezTo>
                    <a:pt x="9966" y="9139"/>
                    <a:pt x="9843" y="9017"/>
                    <a:pt x="9696" y="9017"/>
                  </a:cubicBezTo>
                  <a:close/>
                  <a:moveTo>
                    <a:pt x="11028" y="9017"/>
                  </a:moveTo>
                  <a:cubicBezTo>
                    <a:pt x="10787" y="9017"/>
                    <a:pt x="10668" y="9308"/>
                    <a:pt x="10837" y="9477"/>
                  </a:cubicBezTo>
                  <a:cubicBezTo>
                    <a:pt x="10892" y="9532"/>
                    <a:pt x="10959" y="9557"/>
                    <a:pt x="11026" y="9557"/>
                  </a:cubicBezTo>
                  <a:cubicBezTo>
                    <a:pt x="11164" y="9557"/>
                    <a:pt x="11298" y="9449"/>
                    <a:pt x="11298" y="9286"/>
                  </a:cubicBezTo>
                  <a:cubicBezTo>
                    <a:pt x="11298" y="9139"/>
                    <a:pt x="11178" y="9017"/>
                    <a:pt x="11028" y="9017"/>
                  </a:cubicBezTo>
                  <a:close/>
                  <a:moveTo>
                    <a:pt x="361" y="10352"/>
                  </a:moveTo>
                  <a:cubicBezTo>
                    <a:pt x="119" y="10352"/>
                    <a:pt x="0" y="10643"/>
                    <a:pt x="169" y="10812"/>
                  </a:cubicBezTo>
                  <a:cubicBezTo>
                    <a:pt x="224" y="10867"/>
                    <a:pt x="292" y="10892"/>
                    <a:pt x="358" y="10892"/>
                  </a:cubicBezTo>
                  <a:cubicBezTo>
                    <a:pt x="497" y="10892"/>
                    <a:pt x="630" y="10784"/>
                    <a:pt x="630" y="10621"/>
                  </a:cubicBezTo>
                  <a:cubicBezTo>
                    <a:pt x="630" y="10471"/>
                    <a:pt x="511" y="10352"/>
                    <a:pt x="361" y="10352"/>
                  </a:cubicBezTo>
                  <a:close/>
                  <a:moveTo>
                    <a:pt x="1696" y="10352"/>
                  </a:moveTo>
                  <a:cubicBezTo>
                    <a:pt x="1454" y="10352"/>
                    <a:pt x="1335" y="10643"/>
                    <a:pt x="1504" y="10812"/>
                  </a:cubicBezTo>
                  <a:cubicBezTo>
                    <a:pt x="1559" y="10867"/>
                    <a:pt x="1627" y="10892"/>
                    <a:pt x="1693" y="10892"/>
                  </a:cubicBezTo>
                  <a:cubicBezTo>
                    <a:pt x="1832" y="10892"/>
                    <a:pt x="1965" y="10784"/>
                    <a:pt x="1965" y="10621"/>
                  </a:cubicBezTo>
                  <a:cubicBezTo>
                    <a:pt x="1965" y="10471"/>
                    <a:pt x="1843" y="10352"/>
                    <a:pt x="1696" y="10352"/>
                  </a:cubicBezTo>
                  <a:close/>
                  <a:moveTo>
                    <a:pt x="3027" y="10352"/>
                  </a:moveTo>
                  <a:cubicBezTo>
                    <a:pt x="2786" y="10352"/>
                    <a:pt x="2667" y="10643"/>
                    <a:pt x="2836" y="10812"/>
                  </a:cubicBezTo>
                  <a:cubicBezTo>
                    <a:pt x="2891" y="10867"/>
                    <a:pt x="2959" y="10892"/>
                    <a:pt x="3025" y="10892"/>
                  </a:cubicBezTo>
                  <a:cubicBezTo>
                    <a:pt x="3164" y="10892"/>
                    <a:pt x="3297" y="10784"/>
                    <a:pt x="3297" y="10621"/>
                  </a:cubicBezTo>
                  <a:cubicBezTo>
                    <a:pt x="3297" y="10471"/>
                    <a:pt x="3178" y="10352"/>
                    <a:pt x="3027" y="10352"/>
                  </a:cubicBezTo>
                  <a:close/>
                  <a:moveTo>
                    <a:pt x="4362" y="10352"/>
                  </a:moveTo>
                  <a:cubicBezTo>
                    <a:pt x="4121" y="10352"/>
                    <a:pt x="4002" y="10643"/>
                    <a:pt x="4171" y="10812"/>
                  </a:cubicBezTo>
                  <a:cubicBezTo>
                    <a:pt x="4226" y="10867"/>
                    <a:pt x="4294" y="10892"/>
                    <a:pt x="4360" y="10892"/>
                  </a:cubicBezTo>
                  <a:cubicBezTo>
                    <a:pt x="4499" y="10892"/>
                    <a:pt x="4632" y="10784"/>
                    <a:pt x="4632" y="10621"/>
                  </a:cubicBezTo>
                  <a:cubicBezTo>
                    <a:pt x="4632" y="10471"/>
                    <a:pt x="4510" y="10352"/>
                    <a:pt x="4362" y="10352"/>
                  </a:cubicBezTo>
                  <a:close/>
                  <a:moveTo>
                    <a:pt x="5694" y="10352"/>
                  </a:moveTo>
                  <a:cubicBezTo>
                    <a:pt x="5453" y="10352"/>
                    <a:pt x="5334" y="10643"/>
                    <a:pt x="5503" y="10812"/>
                  </a:cubicBezTo>
                  <a:cubicBezTo>
                    <a:pt x="5558" y="10867"/>
                    <a:pt x="5625" y="10892"/>
                    <a:pt x="5692" y="10892"/>
                  </a:cubicBezTo>
                  <a:cubicBezTo>
                    <a:pt x="5830" y="10892"/>
                    <a:pt x="5964" y="10784"/>
                    <a:pt x="5964" y="10621"/>
                  </a:cubicBezTo>
                  <a:cubicBezTo>
                    <a:pt x="5964" y="10471"/>
                    <a:pt x="5845" y="10352"/>
                    <a:pt x="5694" y="10352"/>
                  </a:cubicBezTo>
                  <a:close/>
                  <a:moveTo>
                    <a:pt x="7029" y="10352"/>
                  </a:moveTo>
                  <a:cubicBezTo>
                    <a:pt x="6788" y="10352"/>
                    <a:pt x="6669" y="10643"/>
                    <a:pt x="6838" y="10812"/>
                  </a:cubicBezTo>
                  <a:cubicBezTo>
                    <a:pt x="6893" y="10867"/>
                    <a:pt x="6960" y="10892"/>
                    <a:pt x="7027" y="10892"/>
                  </a:cubicBezTo>
                  <a:cubicBezTo>
                    <a:pt x="7165" y="10892"/>
                    <a:pt x="7299" y="10784"/>
                    <a:pt x="7299" y="10621"/>
                  </a:cubicBezTo>
                  <a:cubicBezTo>
                    <a:pt x="7299" y="10471"/>
                    <a:pt x="7177" y="10352"/>
                    <a:pt x="7029" y="10352"/>
                  </a:cubicBezTo>
                  <a:close/>
                  <a:moveTo>
                    <a:pt x="8361" y="10352"/>
                  </a:moveTo>
                  <a:cubicBezTo>
                    <a:pt x="8120" y="10352"/>
                    <a:pt x="8001" y="10643"/>
                    <a:pt x="8170" y="10812"/>
                  </a:cubicBezTo>
                  <a:cubicBezTo>
                    <a:pt x="8225" y="10867"/>
                    <a:pt x="8292" y="10892"/>
                    <a:pt x="8359" y="10892"/>
                  </a:cubicBezTo>
                  <a:cubicBezTo>
                    <a:pt x="8497" y="10892"/>
                    <a:pt x="8631" y="10784"/>
                    <a:pt x="8631" y="10621"/>
                  </a:cubicBezTo>
                  <a:cubicBezTo>
                    <a:pt x="8631" y="10471"/>
                    <a:pt x="8512" y="10352"/>
                    <a:pt x="8361" y="10352"/>
                  </a:cubicBezTo>
                  <a:close/>
                  <a:moveTo>
                    <a:pt x="9696" y="10352"/>
                  </a:moveTo>
                  <a:cubicBezTo>
                    <a:pt x="9455" y="10352"/>
                    <a:pt x="9336" y="10643"/>
                    <a:pt x="9505" y="10812"/>
                  </a:cubicBezTo>
                  <a:cubicBezTo>
                    <a:pt x="9560" y="10867"/>
                    <a:pt x="9627" y="10892"/>
                    <a:pt x="9694" y="10892"/>
                  </a:cubicBezTo>
                  <a:cubicBezTo>
                    <a:pt x="9832" y="10892"/>
                    <a:pt x="9966" y="10784"/>
                    <a:pt x="9966" y="10621"/>
                  </a:cubicBezTo>
                  <a:cubicBezTo>
                    <a:pt x="9966" y="10471"/>
                    <a:pt x="9843" y="10352"/>
                    <a:pt x="9696" y="10352"/>
                  </a:cubicBezTo>
                  <a:close/>
                  <a:moveTo>
                    <a:pt x="361" y="11684"/>
                  </a:moveTo>
                  <a:cubicBezTo>
                    <a:pt x="119" y="11684"/>
                    <a:pt x="0" y="11975"/>
                    <a:pt x="169" y="12144"/>
                  </a:cubicBezTo>
                  <a:cubicBezTo>
                    <a:pt x="224" y="12199"/>
                    <a:pt x="292" y="12224"/>
                    <a:pt x="358" y="12224"/>
                  </a:cubicBezTo>
                  <a:cubicBezTo>
                    <a:pt x="497" y="12224"/>
                    <a:pt x="630" y="12116"/>
                    <a:pt x="630" y="11953"/>
                  </a:cubicBezTo>
                  <a:cubicBezTo>
                    <a:pt x="630" y="11806"/>
                    <a:pt x="511" y="11684"/>
                    <a:pt x="361" y="11684"/>
                  </a:cubicBezTo>
                  <a:close/>
                  <a:moveTo>
                    <a:pt x="1696" y="11684"/>
                  </a:moveTo>
                  <a:cubicBezTo>
                    <a:pt x="1454" y="11684"/>
                    <a:pt x="1332" y="11975"/>
                    <a:pt x="1504" y="12144"/>
                  </a:cubicBezTo>
                  <a:cubicBezTo>
                    <a:pt x="1559" y="12199"/>
                    <a:pt x="1627" y="12224"/>
                    <a:pt x="1693" y="12224"/>
                  </a:cubicBezTo>
                  <a:cubicBezTo>
                    <a:pt x="1832" y="12224"/>
                    <a:pt x="1965" y="12116"/>
                    <a:pt x="1965" y="11953"/>
                  </a:cubicBezTo>
                  <a:cubicBezTo>
                    <a:pt x="1965" y="11806"/>
                    <a:pt x="1843" y="11684"/>
                    <a:pt x="1696" y="11684"/>
                  </a:cubicBezTo>
                  <a:close/>
                  <a:moveTo>
                    <a:pt x="3027" y="11684"/>
                  </a:moveTo>
                  <a:cubicBezTo>
                    <a:pt x="2786" y="11684"/>
                    <a:pt x="2667" y="11975"/>
                    <a:pt x="2836" y="12144"/>
                  </a:cubicBezTo>
                  <a:cubicBezTo>
                    <a:pt x="2891" y="12199"/>
                    <a:pt x="2959" y="12224"/>
                    <a:pt x="3025" y="12224"/>
                  </a:cubicBezTo>
                  <a:cubicBezTo>
                    <a:pt x="3164" y="12224"/>
                    <a:pt x="3297" y="12116"/>
                    <a:pt x="3297" y="11953"/>
                  </a:cubicBezTo>
                  <a:cubicBezTo>
                    <a:pt x="3297" y="11806"/>
                    <a:pt x="3178" y="11684"/>
                    <a:pt x="3027" y="11684"/>
                  </a:cubicBezTo>
                  <a:close/>
                  <a:moveTo>
                    <a:pt x="4362" y="11684"/>
                  </a:moveTo>
                  <a:cubicBezTo>
                    <a:pt x="4121" y="11684"/>
                    <a:pt x="4002" y="11975"/>
                    <a:pt x="4171" y="12144"/>
                  </a:cubicBezTo>
                  <a:cubicBezTo>
                    <a:pt x="4226" y="12199"/>
                    <a:pt x="4294" y="12224"/>
                    <a:pt x="4360" y="12224"/>
                  </a:cubicBezTo>
                  <a:cubicBezTo>
                    <a:pt x="4499" y="12224"/>
                    <a:pt x="4632" y="12116"/>
                    <a:pt x="4632" y="11953"/>
                  </a:cubicBezTo>
                  <a:cubicBezTo>
                    <a:pt x="4632" y="11806"/>
                    <a:pt x="4510" y="11684"/>
                    <a:pt x="4362" y="11684"/>
                  </a:cubicBezTo>
                  <a:close/>
                  <a:moveTo>
                    <a:pt x="5694" y="11684"/>
                  </a:moveTo>
                  <a:cubicBezTo>
                    <a:pt x="5453" y="11684"/>
                    <a:pt x="5334" y="11975"/>
                    <a:pt x="5503" y="12144"/>
                  </a:cubicBezTo>
                  <a:cubicBezTo>
                    <a:pt x="5558" y="12199"/>
                    <a:pt x="5625" y="12224"/>
                    <a:pt x="5692" y="12224"/>
                  </a:cubicBezTo>
                  <a:cubicBezTo>
                    <a:pt x="5830" y="12224"/>
                    <a:pt x="5964" y="12116"/>
                    <a:pt x="5964" y="11953"/>
                  </a:cubicBezTo>
                  <a:cubicBezTo>
                    <a:pt x="5964" y="11806"/>
                    <a:pt x="5845" y="11684"/>
                    <a:pt x="5694" y="11684"/>
                  </a:cubicBezTo>
                  <a:close/>
                  <a:moveTo>
                    <a:pt x="7029" y="11684"/>
                  </a:moveTo>
                  <a:cubicBezTo>
                    <a:pt x="6788" y="11684"/>
                    <a:pt x="6669" y="11975"/>
                    <a:pt x="6838" y="12144"/>
                  </a:cubicBezTo>
                  <a:cubicBezTo>
                    <a:pt x="6893" y="12199"/>
                    <a:pt x="6960" y="12224"/>
                    <a:pt x="7027" y="12224"/>
                  </a:cubicBezTo>
                  <a:cubicBezTo>
                    <a:pt x="7165" y="12224"/>
                    <a:pt x="7299" y="12116"/>
                    <a:pt x="7299" y="11953"/>
                  </a:cubicBezTo>
                  <a:cubicBezTo>
                    <a:pt x="7299" y="11806"/>
                    <a:pt x="7177" y="11684"/>
                    <a:pt x="7029" y="11684"/>
                  </a:cubicBezTo>
                  <a:close/>
                  <a:moveTo>
                    <a:pt x="8361" y="11684"/>
                  </a:moveTo>
                  <a:cubicBezTo>
                    <a:pt x="8120" y="11684"/>
                    <a:pt x="8001" y="11975"/>
                    <a:pt x="8170" y="12144"/>
                  </a:cubicBezTo>
                  <a:cubicBezTo>
                    <a:pt x="8225" y="12199"/>
                    <a:pt x="8292" y="12224"/>
                    <a:pt x="8359" y="12224"/>
                  </a:cubicBezTo>
                  <a:cubicBezTo>
                    <a:pt x="8497" y="12224"/>
                    <a:pt x="8631" y="12116"/>
                    <a:pt x="8631" y="11953"/>
                  </a:cubicBezTo>
                  <a:cubicBezTo>
                    <a:pt x="8631" y="11806"/>
                    <a:pt x="8512" y="11684"/>
                    <a:pt x="8361" y="11684"/>
                  </a:cubicBezTo>
                  <a:close/>
                  <a:moveTo>
                    <a:pt x="9696" y="11684"/>
                  </a:moveTo>
                  <a:cubicBezTo>
                    <a:pt x="9455" y="11684"/>
                    <a:pt x="9336" y="11975"/>
                    <a:pt x="9505" y="12144"/>
                  </a:cubicBezTo>
                  <a:cubicBezTo>
                    <a:pt x="9560" y="12199"/>
                    <a:pt x="9627" y="12224"/>
                    <a:pt x="9694" y="12224"/>
                  </a:cubicBezTo>
                  <a:cubicBezTo>
                    <a:pt x="9832" y="12224"/>
                    <a:pt x="9966" y="12116"/>
                    <a:pt x="9966" y="11953"/>
                  </a:cubicBezTo>
                  <a:cubicBezTo>
                    <a:pt x="9966" y="11806"/>
                    <a:pt x="9843" y="11684"/>
                    <a:pt x="9696" y="11684"/>
                  </a:cubicBezTo>
                  <a:close/>
                  <a:moveTo>
                    <a:pt x="361" y="13019"/>
                  </a:moveTo>
                  <a:cubicBezTo>
                    <a:pt x="176" y="13019"/>
                    <a:pt x="44" y="13200"/>
                    <a:pt x="107" y="13376"/>
                  </a:cubicBezTo>
                  <a:lnTo>
                    <a:pt x="614" y="13376"/>
                  </a:lnTo>
                  <a:cubicBezTo>
                    <a:pt x="677" y="13200"/>
                    <a:pt x="545" y="13019"/>
                    <a:pt x="361" y="13019"/>
                  </a:cubicBezTo>
                  <a:close/>
                  <a:moveTo>
                    <a:pt x="1696" y="13019"/>
                  </a:moveTo>
                  <a:cubicBezTo>
                    <a:pt x="1508" y="13019"/>
                    <a:pt x="1379" y="13200"/>
                    <a:pt x="1439" y="13376"/>
                  </a:cubicBezTo>
                  <a:lnTo>
                    <a:pt x="1949" y="13376"/>
                  </a:lnTo>
                  <a:cubicBezTo>
                    <a:pt x="2009" y="13200"/>
                    <a:pt x="1880" y="13019"/>
                    <a:pt x="1696" y="13019"/>
                  </a:cubicBezTo>
                  <a:close/>
                  <a:moveTo>
                    <a:pt x="3027" y="13019"/>
                  </a:moveTo>
                  <a:cubicBezTo>
                    <a:pt x="2843" y="13019"/>
                    <a:pt x="2711" y="13200"/>
                    <a:pt x="2774" y="13376"/>
                  </a:cubicBezTo>
                  <a:lnTo>
                    <a:pt x="3281" y="13376"/>
                  </a:lnTo>
                  <a:cubicBezTo>
                    <a:pt x="3344" y="13200"/>
                    <a:pt x="3212" y="13019"/>
                    <a:pt x="3027" y="13019"/>
                  </a:cubicBezTo>
                  <a:close/>
                  <a:moveTo>
                    <a:pt x="4362" y="13019"/>
                  </a:moveTo>
                  <a:cubicBezTo>
                    <a:pt x="4174" y="13019"/>
                    <a:pt x="4046" y="13200"/>
                    <a:pt x="4105" y="13376"/>
                  </a:cubicBezTo>
                  <a:lnTo>
                    <a:pt x="4616" y="13376"/>
                  </a:lnTo>
                  <a:cubicBezTo>
                    <a:pt x="4676" y="13200"/>
                    <a:pt x="4547" y="13019"/>
                    <a:pt x="4362" y="13019"/>
                  </a:cubicBezTo>
                  <a:close/>
                  <a:moveTo>
                    <a:pt x="5694" y="13019"/>
                  </a:moveTo>
                  <a:cubicBezTo>
                    <a:pt x="5509" y="13019"/>
                    <a:pt x="5378" y="13200"/>
                    <a:pt x="5440" y="13376"/>
                  </a:cubicBezTo>
                  <a:lnTo>
                    <a:pt x="5948" y="13376"/>
                  </a:lnTo>
                  <a:cubicBezTo>
                    <a:pt x="6011" y="13200"/>
                    <a:pt x="5879" y="13019"/>
                    <a:pt x="5694" y="13019"/>
                  </a:cubicBezTo>
                  <a:close/>
                  <a:moveTo>
                    <a:pt x="7029" y="13019"/>
                  </a:moveTo>
                  <a:cubicBezTo>
                    <a:pt x="6841" y="13019"/>
                    <a:pt x="6713" y="13200"/>
                    <a:pt x="6772" y="13376"/>
                  </a:cubicBezTo>
                  <a:lnTo>
                    <a:pt x="7283" y="13376"/>
                  </a:lnTo>
                  <a:cubicBezTo>
                    <a:pt x="7343" y="13200"/>
                    <a:pt x="7214" y="13019"/>
                    <a:pt x="7029" y="13019"/>
                  </a:cubicBezTo>
                  <a:close/>
                  <a:moveTo>
                    <a:pt x="8361" y="13019"/>
                  </a:moveTo>
                  <a:cubicBezTo>
                    <a:pt x="8176" y="13019"/>
                    <a:pt x="8045" y="13200"/>
                    <a:pt x="8107" y="13376"/>
                  </a:cubicBezTo>
                  <a:lnTo>
                    <a:pt x="8615" y="13376"/>
                  </a:lnTo>
                  <a:cubicBezTo>
                    <a:pt x="8678" y="13200"/>
                    <a:pt x="8546" y="13019"/>
                    <a:pt x="8361" y="13019"/>
                  </a:cubicBezTo>
                  <a:close/>
                  <a:moveTo>
                    <a:pt x="9695" y="13018"/>
                  </a:moveTo>
                  <a:cubicBezTo>
                    <a:pt x="9680" y="13018"/>
                    <a:pt x="9665" y="13019"/>
                    <a:pt x="9649" y="13022"/>
                  </a:cubicBezTo>
                  <a:cubicBezTo>
                    <a:pt x="9486" y="13050"/>
                    <a:pt x="9386" y="13219"/>
                    <a:pt x="9439" y="13376"/>
                  </a:cubicBezTo>
                  <a:lnTo>
                    <a:pt x="9950" y="13376"/>
                  </a:lnTo>
                  <a:cubicBezTo>
                    <a:pt x="9959" y="13348"/>
                    <a:pt x="9966" y="13316"/>
                    <a:pt x="9966" y="13288"/>
                  </a:cubicBezTo>
                  <a:cubicBezTo>
                    <a:pt x="9966" y="13138"/>
                    <a:pt x="9842" y="13018"/>
                    <a:pt x="9695" y="130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3" name="Google Shape;12433;p1231"/>
            <p:cNvSpPr/>
            <p:nvPr/>
          </p:nvSpPr>
          <p:spPr>
            <a:xfrm>
              <a:off x="949849" y="2742730"/>
              <a:ext cx="866243" cy="681962"/>
            </a:xfrm>
            <a:custGeom>
              <a:rect b="b" l="l" r="r" t="t"/>
              <a:pathLst>
                <a:path extrusionOk="0" h="12919" w="16410">
                  <a:moveTo>
                    <a:pt x="2197" y="1"/>
                  </a:moveTo>
                  <a:lnTo>
                    <a:pt x="2197" y="3166"/>
                  </a:lnTo>
                  <a:cubicBezTo>
                    <a:pt x="984" y="3166"/>
                    <a:pt x="0" y="4150"/>
                    <a:pt x="0" y="5363"/>
                  </a:cubicBezTo>
                  <a:cubicBezTo>
                    <a:pt x="0" y="6576"/>
                    <a:pt x="984" y="7560"/>
                    <a:pt x="2197" y="7560"/>
                  </a:cubicBezTo>
                  <a:lnTo>
                    <a:pt x="2197" y="10722"/>
                  </a:lnTo>
                  <a:lnTo>
                    <a:pt x="6008" y="10722"/>
                  </a:lnTo>
                  <a:cubicBezTo>
                    <a:pt x="6008" y="11937"/>
                    <a:pt x="6992" y="12918"/>
                    <a:pt x="8205" y="12918"/>
                  </a:cubicBezTo>
                  <a:cubicBezTo>
                    <a:pt x="9418" y="12918"/>
                    <a:pt x="10402" y="11937"/>
                    <a:pt x="10402" y="10722"/>
                  </a:cubicBezTo>
                  <a:lnTo>
                    <a:pt x="14212" y="10722"/>
                  </a:lnTo>
                  <a:lnTo>
                    <a:pt x="14212" y="7560"/>
                  </a:lnTo>
                  <a:cubicBezTo>
                    <a:pt x="15425" y="7560"/>
                    <a:pt x="16409" y="6576"/>
                    <a:pt x="16409" y="5363"/>
                  </a:cubicBezTo>
                  <a:cubicBezTo>
                    <a:pt x="16409" y="4150"/>
                    <a:pt x="15425" y="3166"/>
                    <a:pt x="14212" y="3166"/>
                  </a:cubicBezTo>
                  <a:lnTo>
                    <a:pt x="14212" y="1"/>
                  </a:lnTo>
                  <a:lnTo>
                    <a:pt x="10395" y="1"/>
                  </a:lnTo>
                  <a:cubicBezTo>
                    <a:pt x="10395" y="42"/>
                    <a:pt x="10402" y="82"/>
                    <a:pt x="10402" y="123"/>
                  </a:cubicBezTo>
                  <a:cubicBezTo>
                    <a:pt x="10402" y="1336"/>
                    <a:pt x="9418" y="2320"/>
                    <a:pt x="8205" y="2320"/>
                  </a:cubicBezTo>
                  <a:cubicBezTo>
                    <a:pt x="6992" y="2320"/>
                    <a:pt x="6008" y="1336"/>
                    <a:pt x="6008" y="123"/>
                  </a:cubicBezTo>
                  <a:cubicBezTo>
                    <a:pt x="6008" y="82"/>
                    <a:pt x="6011" y="42"/>
                    <a:pt x="6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4" name="Google Shape;12434;p1231"/>
            <p:cNvSpPr/>
            <p:nvPr/>
          </p:nvSpPr>
          <p:spPr>
            <a:xfrm>
              <a:off x="878059" y="2771869"/>
              <a:ext cx="866190" cy="681909"/>
            </a:xfrm>
            <a:custGeom>
              <a:rect b="b" l="l" r="r" t="t"/>
              <a:pathLst>
                <a:path extrusionOk="0" fill="none" h="12918" w="16409">
                  <a:moveTo>
                    <a:pt x="2197" y="7556"/>
                  </a:moveTo>
                  <a:lnTo>
                    <a:pt x="2197" y="10721"/>
                  </a:lnTo>
                  <a:lnTo>
                    <a:pt x="6008" y="10721"/>
                  </a:lnTo>
                  <a:cubicBezTo>
                    <a:pt x="6008" y="11934"/>
                    <a:pt x="6992" y="12918"/>
                    <a:pt x="8205" y="12918"/>
                  </a:cubicBezTo>
                  <a:cubicBezTo>
                    <a:pt x="9417" y="12918"/>
                    <a:pt x="10398" y="11934"/>
                    <a:pt x="10398" y="10721"/>
                  </a:cubicBezTo>
                  <a:lnTo>
                    <a:pt x="14212" y="10721"/>
                  </a:lnTo>
                  <a:lnTo>
                    <a:pt x="14212" y="7556"/>
                  </a:lnTo>
                  <a:cubicBezTo>
                    <a:pt x="15425" y="7556"/>
                    <a:pt x="16409" y="6572"/>
                    <a:pt x="16409" y="5359"/>
                  </a:cubicBezTo>
                  <a:cubicBezTo>
                    <a:pt x="16409" y="4146"/>
                    <a:pt x="15425" y="3162"/>
                    <a:pt x="14212" y="3162"/>
                  </a:cubicBezTo>
                  <a:lnTo>
                    <a:pt x="14212" y="0"/>
                  </a:lnTo>
                  <a:lnTo>
                    <a:pt x="10395" y="0"/>
                  </a:lnTo>
                  <a:cubicBezTo>
                    <a:pt x="10395" y="38"/>
                    <a:pt x="10398" y="79"/>
                    <a:pt x="10398" y="119"/>
                  </a:cubicBezTo>
                  <a:cubicBezTo>
                    <a:pt x="10398" y="1332"/>
                    <a:pt x="9417" y="2316"/>
                    <a:pt x="8205" y="2316"/>
                  </a:cubicBezTo>
                  <a:cubicBezTo>
                    <a:pt x="6992" y="2316"/>
                    <a:pt x="6008" y="1332"/>
                    <a:pt x="6008" y="119"/>
                  </a:cubicBezTo>
                  <a:cubicBezTo>
                    <a:pt x="6008" y="79"/>
                    <a:pt x="6011" y="38"/>
                    <a:pt x="6014" y="0"/>
                  </a:cubicBezTo>
                  <a:lnTo>
                    <a:pt x="2197" y="0"/>
                  </a:lnTo>
                  <a:lnTo>
                    <a:pt x="2197" y="3162"/>
                  </a:lnTo>
                  <a:cubicBezTo>
                    <a:pt x="984" y="3162"/>
                    <a:pt x="0" y="4146"/>
                    <a:pt x="0" y="5359"/>
                  </a:cubicBezTo>
                  <a:cubicBezTo>
                    <a:pt x="0" y="6572"/>
                    <a:pt x="984" y="7556"/>
                    <a:pt x="2197" y="7556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1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5" name="Google Shape;12435;p1231"/>
            <p:cNvSpPr/>
            <p:nvPr/>
          </p:nvSpPr>
          <p:spPr>
            <a:xfrm>
              <a:off x="3157824" y="2786256"/>
              <a:ext cx="596710" cy="719019"/>
            </a:xfrm>
            <a:custGeom>
              <a:rect b="b" l="l" r="r" t="t"/>
              <a:pathLst>
                <a:path extrusionOk="0" h="13621" w="11304">
                  <a:moveTo>
                    <a:pt x="5650" y="1"/>
                  </a:moveTo>
                  <a:cubicBezTo>
                    <a:pt x="4372" y="1"/>
                    <a:pt x="3338" y="1038"/>
                    <a:pt x="3338" y="2317"/>
                  </a:cubicBezTo>
                  <a:lnTo>
                    <a:pt x="0" y="2317"/>
                  </a:lnTo>
                  <a:lnTo>
                    <a:pt x="0" y="13620"/>
                  </a:lnTo>
                  <a:lnTo>
                    <a:pt x="11304" y="13620"/>
                  </a:lnTo>
                  <a:lnTo>
                    <a:pt x="11304" y="10283"/>
                  </a:lnTo>
                  <a:cubicBezTo>
                    <a:pt x="10032" y="10273"/>
                    <a:pt x="9007" y="9239"/>
                    <a:pt x="9007" y="7970"/>
                  </a:cubicBezTo>
                  <a:cubicBezTo>
                    <a:pt x="9007" y="6698"/>
                    <a:pt x="10032" y="5664"/>
                    <a:pt x="11304" y="5654"/>
                  </a:cubicBezTo>
                  <a:lnTo>
                    <a:pt x="11304" y="2317"/>
                  </a:lnTo>
                  <a:lnTo>
                    <a:pt x="7966" y="2317"/>
                  </a:lnTo>
                  <a:cubicBezTo>
                    <a:pt x="7966" y="1038"/>
                    <a:pt x="6929" y="1"/>
                    <a:pt x="5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6" name="Google Shape;12436;p1231"/>
            <p:cNvSpPr/>
            <p:nvPr/>
          </p:nvSpPr>
          <p:spPr>
            <a:xfrm>
              <a:off x="3086352" y="2780661"/>
              <a:ext cx="596763" cy="718966"/>
            </a:xfrm>
            <a:custGeom>
              <a:rect b="b" l="l" r="r" t="t"/>
              <a:pathLst>
                <a:path extrusionOk="0" fill="none" h="13620" w="11305">
                  <a:moveTo>
                    <a:pt x="3338" y="2316"/>
                  </a:moveTo>
                  <a:lnTo>
                    <a:pt x="0" y="2316"/>
                  </a:lnTo>
                  <a:lnTo>
                    <a:pt x="0" y="13620"/>
                  </a:lnTo>
                  <a:lnTo>
                    <a:pt x="11304" y="13620"/>
                  </a:lnTo>
                  <a:lnTo>
                    <a:pt x="11304" y="10282"/>
                  </a:lnTo>
                  <a:cubicBezTo>
                    <a:pt x="10032" y="10273"/>
                    <a:pt x="9007" y="9239"/>
                    <a:pt x="9007" y="7970"/>
                  </a:cubicBezTo>
                  <a:cubicBezTo>
                    <a:pt x="9007" y="6697"/>
                    <a:pt x="10032" y="5663"/>
                    <a:pt x="11304" y="5654"/>
                  </a:cubicBezTo>
                  <a:lnTo>
                    <a:pt x="11304" y="2316"/>
                  </a:lnTo>
                  <a:lnTo>
                    <a:pt x="7967" y="2316"/>
                  </a:lnTo>
                  <a:cubicBezTo>
                    <a:pt x="7967" y="1038"/>
                    <a:pt x="6929" y="0"/>
                    <a:pt x="5651" y="0"/>
                  </a:cubicBezTo>
                  <a:cubicBezTo>
                    <a:pt x="4372" y="0"/>
                    <a:pt x="3338" y="1038"/>
                    <a:pt x="3338" y="2316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1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7" name="Google Shape;12437;p1231"/>
            <p:cNvSpPr/>
            <p:nvPr/>
          </p:nvSpPr>
          <p:spPr>
            <a:xfrm>
              <a:off x="7216455" y="2755849"/>
              <a:ext cx="707564" cy="707247"/>
            </a:xfrm>
            <a:custGeom>
              <a:rect b="b" l="l" r="r" t="t"/>
              <a:pathLst>
                <a:path extrusionOk="0" h="13398" w="13404">
                  <a:moveTo>
                    <a:pt x="5563" y="0"/>
                  </a:moveTo>
                  <a:cubicBezTo>
                    <a:pt x="4307" y="0"/>
                    <a:pt x="3288" y="1015"/>
                    <a:pt x="3285" y="2269"/>
                  </a:cubicBezTo>
                  <a:lnTo>
                    <a:pt x="1" y="2269"/>
                  </a:lnTo>
                  <a:lnTo>
                    <a:pt x="1" y="5553"/>
                  </a:lnTo>
                  <a:cubicBezTo>
                    <a:pt x="1257" y="5553"/>
                    <a:pt x="2279" y="6575"/>
                    <a:pt x="2279" y="7831"/>
                  </a:cubicBezTo>
                  <a:cubicBezTo>
                    <a:pt x="2279" y="9091"/>
                    <a:pt x="1257" y="10113"/>
                    <a:pt x="1" y="10113"/>
                  </a:cubicBezTo>
                  <a:lnTo>
                    <a:pt x="1" y="13397"/>
                  </a:lnTo>
                  <a:lnTo>
                    <a:pt x="11126" y="13397"/>
                  </a:lnTo>
                  <a:lnTo>
                    <a:pt x="11126" y="10113"/>
                  </a:lnTo>
                  <a:cubicBezTo>
                    <a:pt x="12382" y="10113"/>
                    <a:pt x="13404" y="9091"/>
                    <a:pt x="13404" y="7831"/>
                  </a:cubicBezTo>
                  <a:cubicBezTo>
                    <a:pt x="13404" y="6575"/>
                    <a:pt x="12382" y="5553"/>
                    <a:pt x="11126" y="5553"/>
                  </a:cubicBezTo>
                  <a:lnTo>
                    <a:pt x="11126" y="2269"/>
                  </a:lnTo>
                  <a:lnTo>
                    <a:pt x="7841" y="2269"/>
                  </a:lnTo>
                  <a:cubicBezTo>
                    <a:pt x="7835" y="1015"/>
                    <a:pt x="6817" y="0"/>
                    <a:pt x="55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8" name="Google Shape;12438;p1231"/>
            <p:cNvSpPr/>
            <p:nvPr/>
          </p:nvSpPr>
          <p:spPr>
            <a:xfrm>
              <a:off x="7183569" y="2721273"/>
              <a:ext cx="707722" cy="707089"/>
            </a:xfrm>
            <a:custGeom>
              <a:rect b="b" l="l" r="r" t="t"/>
              <a:pathLst>
                <a:path extrusionOk="0" fill="none" h="13395" w="13407">
                  <a:moveTo>
                    <a:pt x="11128" y="5553"/>
                  </a:moveTo>
                  <a:lnTo>
                    <a:pt x="11128" y="2269"/>
                  </a:lnTo>
                  <a:lnTo>
                    <a:pt x="7844" y="2269"/>
                  </a:lnTo>
                  <a:cubicBezTo>
                    <a:pt x="7838" y="1012"/>
                    <a:pt x="6819" y="0"/>
                    <a:pt x="5563" y="0"/>
                  </a:cubicBezTo>
                  <a:cubicBezTo>
                    <a:pt x="4309" y="0"/>
                    <a:pt x="3291" y="1012"/>
                    <a:pt x="3284" y="2269"/>
                  </a:cubicBezTo>
                  <a:lnTo>
                    <a:pt x="0" y="2269"/>
                  </a:lnTo>
                  <a:lnTo>
                    <a:pt x="0" y="5553"/>
                  </a:lnTo>
                  <a:cubicBezTo>
                    <a:pt x="1260" y="5553"/>
                    <a:pt x="2278" y="6572"/>
                    <a:pt x="2278" y="7832"/>
                  </a:cubicBezTo>
                  <a:cubicBezTo>
                    <a:pt x="2278" y="9091"/>
                    <a:pt x="1260" y="10110"/>
                    <a:pt x="0" y="10110"/>
                  </a:cubicBezTo>
                  <a:lnTo>
                    <a:pt x="0" y="13394"/>
                  </a:lnTo>
                  <a:lnTo>
                    <a:pt x="11128" y="13394"/>
                  </a:lnTo>
                  <a:lnTo>
                    <a:pt x="11128" y="10110"/>
                  </a:lnTo>
                  <a:cubicBezTo>
                    <a:pt x="12385" y="10110"/>
                    <a:pt x="13407" y="9091"/>
                    <a:pt x="13407" y="7832"/>
                  </a:cubicBezTo>
                  <a:cubicBezTo>
                    <a:pt x="13407" y="6572"/>
                    <a:pt x="12385" y="5553"/>
                    <a:pt x="11128" y="5553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miter lim="31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9" name="Google Shape;12439;p1231"/>
            <p:cNvSpPr/>
            <p:nvPr/>
          </p:nvSpPr>
          <p:spPr>
            <a:xfrm rot="10800000">
              <a:off x="4996409" y="2851630"/>
              <a:ext cx="860278" cy="681909"/>
            </a:xfrm>
            <a:custGeom>
              <a:rect b="b" l="l" r="r" t="t"/>
              <a:pathLst>
                <a:path extrusionOk="0" h="12918" w="16297">
                  <a:moveTo>
                    <a:pt x="2430" y="0"/>
                  </a:moveTo>
                  <a:cubicBezTo>
                    <a:pt x="2480" y="42"/>
                    <a:pt x="2541" y="63"/>
                    <a:pt x="2602" y="63"/>
                  </a:cubicBezTo>
                  <a:cubicBezTo>
                    <a:pt x="2663" y="63"/>
                    <a:pt x="2724" y="42"/>
                    <a:pt x="2774" y="0"/>
                  </a:cubicBezTo>
                  <a:close/>
                  <a:moveTo>
                    <a:pt x="3765" y="0"/>
                  </a:moveTo>
                  <a:cubicBezTo>
                    <a:pt x="3815" y="42"/>
                    <a:pt x="3875" y="63"/>
                    <a:pt x="3935" y="63"/>
                  </a:cubicBezTo>
                  <a:cubicBezTo>
                    <a:pt x="3996" y="63"/>
                    <a:pt x="4056" y="42"/>
                    <a:pt x="4106" y="0"/>
                  </a:cubicBezTo>
                  <a:close/>
                  <a:moveTo>
                    <a:pt x="5096" y="0"/>
                  </a:moveTo>
                  <a:cubicBezTo>
                    <a:pt x="5147" y="42"/>
                    <a:pt x="5208" y="63"/>
                    <a:pt x="5269" y="63"/>
                  </a:cubicBezTo>
                  <a:cubicBezTo>
                    <a:pt x="5330" y="63"/>
                    <a:pt x="5391" y="42"/>
                    <a:pt x="5441" y="0"/>
                  </a:cubicBezTo>
                  <a:close/>
                  <a:moveTo>
                    <a:pt x="10430" y="0"/>
                  </a:moveTo>
                  <a:cubicBezTo>
                    <a:pt x="10480" y="42"/>
                    <a:pt x="10541" y="63"/>
                    <a:pt x="10603" y="63"/>
                  </a:cubicBezTo>
                  <a:cubicBezTo>
                    <a:pt x="10664" y="63"/>
                    <a:pt x="10725" y="42"/>
                    <a:pt x="10775" y="0"/>
                  </a:cubicBezTo>
                  <a:close/>
                  <a:moveTo>
                    <a:pt x="11765" y="0"/>
                  </a:moveTo>
                  <a:cubicBezTo>
                    <a:pt x="11815" y="42"/>
                    <a:pt x="11876" y="63"/>
                    <a:pt x="11936" y="63"/>
                  </a:cubicBezTo>
                  <a:cubicBezTo>
                    <a:pt x="11996" y="63"/>
                    <a:pt x="12057" y="42"/>
                    <a:pt x="12107" y="0"/>
                  </a:cubicBezTo>
                  <a:close/>
                  <a:moveTo>
                    <a:pt x="13097" y="0"/>
                  </a:moveTo>
                  <a:cubicBezTo>
                    <a:pt x="13147" y="42"/>
                    <a:pt x="13208" y="63"/>
                    <a:pt x="13269" y="63"/>
                  </a:cubicBezTo>
                  <a:cubicBezTo>
                    <a:pt x="13330" y="63"/>
                    <a:pt x="13392" y="42"/>
                    <a:pt x="13442" y="0"/>
                  </a:cubicBezTo>
                  <a:close/>
                  <a:moveTo>
                    <a:pt x="2602" y="856"/>
                  </a:moveTo>
                  <a:cubicBezTo>
                    <a:pt x="2361" y="856"/>
                    <a:pt x="2242" y="1147"/>
                    <a:pt x="2411" y="1316"/>
                  </a:cubicBezTo>
                  <a:cubicBezTo>
                    <a:pt x="2466" y="1372"/>
                    <a:pt x="2533" y="1397"/>
                    <a:pt x="2600" y="1397"/>
                  </a:cubicBezTo>
                  <a:cubicBezTo>
                    <a:pt x="2738" y="1397"/>
                    <a:pt x="2871" y="1288"/>
                    <a:pt x="2871" y="1125"/>
                  </a:cubicBezTo>
                  <a:cubicBezTo>
                    <a:pt x="2871" y="978"/>
                    <a:pt x="2749" y="856"/>
                    <a:pt x="2602" y="856"/>
                  </a:cubicBezTo>
                  <a:close/>
                  <a:moveTo>
                    <a:pt x="3934" y="856"/>
                  </a:moveTo>
                  <a:cubicBezTo>
                    <a:pt x="3696" y="856"/>
                    <a:pt x="3573" y="1147"/>
                    <a:pt x="3746" y="1316"/>
                  </a:cubicBezTo>
                  <a:cubicBezTo>
                    <a:pt x="3801" y="1372"/>
                    <a:pt x="3868" y="1397"/>
                    <a:pt x="3934" y="1397"/>
                  </a:cubicBezTo>
                  <a:cubicBezTo>
                    <a:pt x="4071" y="1397"/>
                    <a:pt x="4203" y="1288"/>
                    <a:pt x="4203" y="1125"/>
                  </a:cubicBezTo>
                  <a:cubicBezTo>
                    <a:pt x="4203" y="978"/>
                    <a:pt x="4084" y="856"/>
                    <a:pt x="3934" y="856"/>
                  </a:cubicBezTo>
                  <a:close/>
                  <a:moveTo>
                    <a:pt x="5269" y="856"/>
                  </a:moveTo>
                  <a:cubicBezTo>
                    <a:pt x="5027" y="856"/>
                    <a:pt x="4908" y="1147"/>
                    <a:pt x="5078" y="1316"/>
                  </a:cubicBezTo>
                  <a:cubicBezTo>
                    <a:pt x="5132" y="1372"/>
                    <a:pt x="5200" y="1397"/>
                    <a:pt x="5266" y="1397"/>
                  </a:cubicBezTo>
                  <a:cubicBezTo>
                    <a:pt x="5405" y="1397"/>
                    <a:pt x="5538" y="1288"/>
                    <a:pt x="5538" y="1125"/>
                  </a:cubicBezTo>
                  <a:cubicBezTo>
                    <a:pt x="5538" y="978"/>
                    <a:pt x="5416" y="856"/>
                    <a:pt x="5269" y="856"/>
                  </a:cubicBezTo>
                  <a:close/>
                  <a:moveTo>
                    <a:pt x="10603" y="856"/>
                  </a:moveTo>
                  <a:cubicBezTo>
                    <a:pt x="10361" y="856"/>
                    <a:pt x="10242" y="1147"/>
                    <a:pt x="10411" y="1316"/>
                  </a:cubicBezTo>
                  <a:cubicBezTo>
                    <a:pt x="10466" y="1372"/>
                    <a:pt x="10534" y="1397"/>
                    <a:pt x="10600" y="1397"/>
                  </a:cubicBezTo>
                  <a:cubicBezTo>
                    <a:pt x="10739" y="1397"/>
                    <a:pt x="10872" y="1288"/>
                    <a:pt x="10872" y="1125"/>
                  </a:cubicBezTo>
                  <a:cubicBezTo>
                    <a:pt x="10872" y="978"/>
                    <a:pt x="10753" y="856"/>
                    <a:pt x="10603" y="856"/>
                  </a:cubicBezTo>
                  <a:close/>
                  <a:moveTo>
                    <a:pt x="11934" y="856"/>
                  </a:moveTo>
                  <a:cubicBezTo>
                    <a:pt x="11696" y="856"/>
                    <a:pt x="11574" y="1147"/>
                    <a:pt x="11746" y="1316"/>
                  </a:cubicBezTo>
                  <a:cubicBezTo>
                    <a:pt x="11801" y="1372"/>
                    <a:pt x="11868" y="1397"/>
                    <a:pt x="11934" y="1397"/>
                  </a:cubicBezTo>
                  <a:cubicBezTo>
                    <a:pt x="12072" y="1397"/>
                    <a:pt x="12204" y="1288"/>
                    <a:pt x="12204" y="1125"/>
                  </a:cubicBezTo>
                  <a:cubicBezTo>
                    <a:pt x="12204" y="978"/>
                    <a:pt x="12085" y="856"/>
                    <a:pt x="11938" y="856"/>
                  </a:cubicBezTo>
                  <a:close/>
                  <a:moveTo>
                    <a:pt x="13269" y="856"/>
                  </a:moveTo>
                  <a:cubicBezTo>
                    <a:pt x="13028" y="856"/>
                    <a:pt x="12909" y="1147"/>
                    <a:pt x="13078" y="1316"/>
                  </a:cubicBezTo>
                  <a:cubicBezTo>
                    <a:pt x="13133" y="1372"/>
                    <a:pt x="13201" y="1397"/>
                    <a:pt x="13267" y="1397"/>
                  </a:cubicBezTo>
                  <a:cubicBezTo>
                    <a:pt x="13406" y="1397"/>
                    <a:pt x="13539" y="1288"/>
                    <a:pt x="13539" y="1125"/>
                  </a:cubicBezTo>
                  <a:cubicBezTo>
                    <a:pt x="13539" y="978"/>
                    <a:pt x="13420" y="856"/>
                    <a:pt x="13269" y="856"/>
                  </a:cubicBezTo>
                  <a:close/>
                  <a:moveTo>
                    <a:pt x="2602" y="2191"/>
                  </a:moveTo>
                  <a:cubicBezTo>
                    <a:pt x="2361" y="2191"/>
                    <a:pt x="2242" y="2482"/>
                    <a:pt x="2411" y="2651"/>
                  </a:cubicBezTo>
                  <a:cubicBezTo>
                    <a:pt x="2466" y="2706"/>
                    <a:pt x="2533" y="2731"/>
                    <a:pt x="2599" y="2731"/>
                  </a:cubicBezTo>
                  <a:cubicBezTo>
                    <a:pt x="2738" y="2731"/>
                    <a:pt x="2871" y="2623"/>
                    <a:pt x="2871" y="2460"/>
                  </a:cubicBezTo>
                  <a:cubicBezTo>
                    <a:pt x="2871" y="2310"/>
                    <a:pt x="2749" y="2191"/>
                    <a:pt x="2602" y="2191"/>
                  </a:cubicBezTo>
                  <a:close/>
                  <a:moveTo>
                    <a:pt x="3934" y="2191"/>
                  </a:moveTo>
                  <a:cubicBezTo>
                    <a:pt x="3696" y="2191"/>
                    <a:pt x="3573" y="2482"/>
                    <a:pt x="3746" y="2651"/>
                  </a:cubicBezTo>
                  <a:cubicBezTo>
                    <a:pt x="3801" y="2706"/>
                    <a:pt x="3868" y="2731"/>
                    <a:pt x="3934" y="2731"/>
                  </a:cubicBezTo>
                  <a:cubicBezTo>
                    <a:pt x="4071" y="2731"/>
                    <a:pt x="4203" y="2623"/>
                    <a:pt x="4203" y="2460"/>
                  </a:cubicBezTo>
                  <a:cubicBezTo>
                    <a:pt x="4203" y="2310"/>
                    <a:pt x="4084" y="2191"/>
                    <a:pt x="3934" y="2191"/>
                  </a:cubicBezTo>
                  <a:close/>
                  <a:moveTo>
                    <a:pt x="5269" y="2191"/>
                  </a:moveTo>
                  <a:cubicBezTo>
                    <a:pt x="5027" y="2191"/>
                    <a:pt x="4908" y="2482"/>
                    <a:pt x="5078" y="2651"/>
                  </a:cubicBezTo>
                  <a:cubicBezTo>
                    <a:pt x="5132" y="2706"/>
                    <a:pt x="5200" y="2731"/>
                    <a:pt x="5266" y="2731"/>
                  </a:cubicBezTo>
                  <a:cubicBezTo>
                    <a:pt x="5405" y="2731"/>
                    <a:pt x="5538" y="2623"/>
                    <a:pt x="5538" y="2460"/>
                  </a:cubicBezTo>
                  <a:cubicBezTo>
                    <a:pt x="5538" y="2310"/>
                    <a:pt x="5416" y="2191"/>
                    <a:pt x="5269" y="2191"/>
                  </a:cubicBezTo>
                  <a:close/>
                  <a:moveTo>
                    <a:pt x="6601" y="2191"/>
                  </a:moveTo>
                  <a:cubicBezTo>
                    <a:pt x="6362" y="2191"/>
                    <a:pt x="6240" y="2482"/>
                    <a:pt x="6413" y="2651"/>
                  </a:cubicBezTo>
                  <a:cubicBezTo>
                    <a:pt x="6467" y="2706"/>
                    <a:pt x="6535" y="2731"/>
                    <a:pt x="6601" y="2731"/>
                  </a:cubicBezTo>
                  <a:cubicBezTo>
                    <a:pt x="6738" y="2731"/>
                    <a:pt x="6870" y="2623"/>
                    <a:pt x="6870" y="2460"/>
                  </a:cubicBezTo>
                  <a:cubicBezTo>
                    <a:pt x="6870" y="2310"/>
                    <a:pt x="6751" y="2191"/>
                    <a:pt x="6604" y="2191"/>
                  </a:cubicBezTo>
                  <a:close/>
                  <a:moveTo>
                    <a:pt x="9268" y="2191"/>
                  </a:moveTo>
                  <a:cubicBezTo>
                    <a:pt x="9029" y="2191"/>
                    <a:pt x="8907" y="2482"/>
                    <a:pt x="9079" y="2651"/>
                  </a:cubicBezTo>
                  <a:cubicBezTo>
                    <a:pt x="9134" y="2706"/>
                    <a:pt x="9202" y="2731"/>
                    <a:pt x="9267" y="2731"/>
                  </a:cubicBezTo>
                  <a:cubicBezTo>
                    <a:pt x="9405" y="2731"/>
                    <a:pt x="9537" y="2623"/>
                    <a:pt x="9537" y="2460"/>
                  </a:cubicBezTo>
                  <a:cubicBezTo>
                    <a:pt x="9537" y="2310"/>
                    <a:pt x="9418" y="2191"/>
                    <a:pt x="9271" y="2191"/>
                  </a:cubicBezTo>
                  <a:close/>
                  <a:moveTo>
                    <a:pt x="10603" y="2191"/>
                  </a:moveTo>
                  <a:cubicBezTo>
                    <a:pt x="10361" y="2191"/>
                    <a:pt x="10242" y="2482"/>
                    <a:pt x="10411" y="2651"/>
                  </a:cubicBezTo>
                  <a:cubicBezTo>
                    <a:pt x="10466" y="2706"/>
                    <a:pt x="10534" y="2731"/>
                    <a:pt x="10600" y="2731"/>
                  </a:cubicBezTo>
                  <a:cubicBezTo>
                    <a:pt x="10739" y="2731"/>
                    <a:pt x="10872" y="2623"/>
                    <a:pt x="10872" y="2460"/>
                  </a:cubicBezTo>
                  <a:cubicBezTo>
                    <a:pt x="10872" y="2310"/>
                    <a:pt x="10753" y="2191"/>
                    <a:pt x="10603" y="2191"/>
                  </a:cubicBezTo>
                  <a:close/>
                  <a:moveTo>
                    <a:pt x="11934" y="2191"/>
                  </a:moveTo>
                  <a:cubicBezTo>
                    <a:pt x="11696" y="2191"/>
                    <a:pt x="11574" y="2482"/>
                    <a:pt x="11746" y="2651"/>
                  </a:cubicBezTo>
                  <a:cubicBezTo>
                    <a:pt x="11801" y="2706"/>
                    <a:pt x="11868" y="2731"/>
                    <a:pt x="11934" y="2731"/>
                  </a:cubicBezTo>
                  <a:cubicBezTo>
                    <a:pt x="12072" y="2731"/>
                    <a:pt x="12204" y="2623"/>
                    <a:pt x="12204" y="2460"/>
                  </a:cubicBezTo>
                  <a:cubicBezTo>
                    <a:pt x="12204" y="2310"/>
                    <a:pt x="12085" y="2191"/>
                    <a:pt x="11938" y="2191"/>
                  </a:cubicBezTo>
                  <a:close/>
                  <a:moveTo>
                    <a:pt x="13269" y="2191"/>
                  </a:moveTo>
                  <a:cubicBezTo>
                    <a:pt x="13028" y="2191"/>
                    <a:pt x="12909" y="2482"/>
                    <a:pt x="13078" y="2651"/>
                  </a:cubicBezTo>
                  <a:cubicBezTo>
                    <a:pt x="13133" y="2706"/>
                    <a:pt x="13201" y="2731"/>
                    <a:pt x="13267" y="2731"/>
                  </a:cubicBezTo>
                  <a:cubicBezTo>
                    <a:pt x="13406" y="2731"/>
                    <a:pt x="13539" y="2623"/>
                    <a:pt x="13539" y="2460"/>
                  </a:cubicBezTo>
                  <a:cubicBezTo>
                    <a:pt x="13539" y="2310"/>
                    <a:pt x="13420" y="2191"/>
                    <a:pt x="13269" y="2191"/>
                  </a:cubicBezTo>
                  <a:close/>
                  <a:moveTo>
                    <a:pt x="7744" y="2272"/>
                  </a:moveTo>
                  <a:cubicBezTo>
                    <a:pt x="7585" y="2432"/>
                    <a:pt x="7682" y="2705"/>
                    <a:pt x="7904" y="2730"/>
                  </a:cubicBezTo>
                  <a:cubicBezTo>
                    <a:pt x="7915" y="2731"/>
                    <a:pt x="7926" y="2731"/>
                    <a:pt x="7936" y="2731"/>
                  </a:cubicBezTo>
                  <a:cubicBezTo>
                    <a:pt x="8144" y="2731"/>
                    <a:pt x="8278" y="2501"/>
                    <a:pt x="8164" y="2319"/>
                  </a:cubicBezTo>
                  <a:cubicBezTo>
                    <a:pt x="8023" y="2316"/>
                    <a:pt x="7882" y="2300"/>
                    <a:pt x="7744" y="2272"/>
                  </a:cubicBezTo>
                  <a:close/>
                  <a:moveTo>
                    <a:pt x="1267" y="3522"/>
                  </a:moveTo>
                  <a:cubicBezTo>
                    <a:pt x="1029" y="3522"/>
                    <a:pt x="907" y="3814"/>
                    <a:pt x="1079" y="3983"/>
                  </a:cubicBezTo>
                  <a:cubicBezTo>
                    <a:pt x="1134" y="4039"/>
                    <a:pt x="1201" y="4064"/>
                    <a:pt x="1267" y="4064"/>
                  </a:cubicBezTo>
                  <a:cubicBezTo>
                    <a:pt x="1405" y="4064"/>
                    <a:pt x="1536" y="3955"/>
                    <a:pt x="1536" y="3792"/>
                  </a:cubicBezTo>
                  <a:cubicBezTo>
                    <a:pt x="1536" y="3645"/>
                    <a:pt x="1417" y="3526"/>
                    <a:pt x="1267" y="3526"/>
                  </a:cubicBezTo>
                  <a:lnTo>
                    <a:pt x="1267" y="3522"/>
                  </a:lnTo>
                  <a:close/>
                  <a:moveTo>
                    <a:pt x="2602" y="3522"/>
                  </a:moveTo>
                  <a:cubicBezTo>
                    <a:pt x="2361" y="3522"/>
                    <a:pt x="2242" y="3814"/>
                    <a:pt x="2411" y="3983"/>
                  </a:cubicBezTo>
                  <a:cubicBezTo>
                    <a:pt x="2466" y="4039"/>
                    <a:pt x="2533" y="4064"/>
                    <a:pt x="2600" y="4064"/>
                  </a:cubicBezTo>
                  <a:cubicBezTo>
                    <a:pt x="2738" y="4064"/>
                    <a:pt x="2871" y="3955"/>
                    <a:pt x="2871" y="3792"/>
                  </a:cubicBezTo>
                  <a:cubicBezTo>
                    <a:pt x="2871" y="3645"/>
                    <a:pt x="2749" y="3526"/>
                    <a:pt x="2602" y="3526"/>
                  </a:cubicBezTo>
                  <a:lnTo>
                    <a:pt x="2602" y="3522"/>
                  </a:lnTo>
                  <a:close/>
                  <a:moveTo>
                    <a:pt x="3934" y="3522"/>
                  </a:moveTo>
                  <a:cubicBezTo>
                    <a:pt x="3696" y="3522"/>
                    <a:pt x="3573" y="3814"/>
                    <a:pt x="3746" y="3983"/>
                  </a:cubicBezTo>
                  <a:cubicBezTo>
                    <a:pt x="3801" y="4039"/>
                    <a:pt x="3868" y="4064"/>
                    <a:pt x="3934" y="4064"/>
                  </a:cubicBezTo>
                  <a:cubicBezTo>
                    <a:pt x="4071" y="4064"/>
                    <a:pt x="4203" y="3955"/>
                    <a:pt x="4203" y="3792"/>
                  </a:cubicBezTo>
                  <a:cubicBezTo>
                    <a:pt x="4203" y="3645"/>
                    <a:pt x="4084" y="3526"/>
                    <a:pt x="3934" y="3526"/>
                  </a:cubicBezTo>
                  <a:lnTo>
                    <a:pt x="3934" y="3522"/>
                  </a:lnTo>
                  <a:close/>
                  <a:moveTo>
                    <a:pt x="5269" y="3522"/>
                  </a:moveTo>
                  <a:cubicBezTo>
                    <a:pt x="5027" y="3522"/>
                    <a:pt x="4908" y="3814"/>
                    <a:pt x="5078" y="3983"/>
                  </a:cubicBezTo>
                  <a:cubicBezTo>
                    <a:pt x="5132" y="4039"/>
                    <a:pt x="5200" y="4064"/>
                    <a:pt x="5266" y="4064"/>
                  </a:cubicBezTo>
                  <a:cubicBezTo>
                    <a:pt x="5405" y="4064"/>
                    <a:pt x="5538" y="3955"/>
                    <a:pt x="5538" y="3792"/>
                  </a:cubicBezTo>
                  <a:cubicBezTo>
                    <a:pt x="5538" y="3645"/>
                    <a:pt x="5416" y="3526"/>
                    <a:pt x="5269" y="3526"/>
                  </a:cubicBezTo>
                  <a:lnTo>
                    <a:pt x="5269" y="3522"/>
                  </a:lnTo>
                  <a:close/>
                  <a:moveTo>
                    <a:pt x="6601" y="3522"/>
                  </a:moveTo>
                  <a:cubicBezTo>
                    <a:pt x="6362" y="3522"/>
                    <a:pt x="6240" y="3814"/>
                    <a:pt x="6413" y="3983"/>
                  </a:cubicBezTo>
                  <a:cubicBezTo>
                    <a:pt x="6467" y="4039"/>
                    <a:pt x="6535" y="4064"/>
                    <a:pt x="6601" y="4064"/>
                  </a:cubicBezTo>
                  <a:cubicBezTo>
                    <a:pt x="6738" y="4064"/>
                    <a:pt x="6870" y="3955"/>
                    <a:pt x="6870" y="3792"/>
                  </a:cubicBezTo>
                  <a:cubicBezTo>
                    <a:pt x="6870" y="3645"/>
                    <a:pt x="6751" y="3526"/>
                    <a:pt x="6604" y="3526"/>
                  </a:cubicBezTo>
                  <a:lnTo>
                    <a:pt x="6601" y="3522"/>
                  </a:lnTo>
                  <a:close/>
                  <a:moveTo>
                    <a:pt x="7936" y="3522"/>
                  </a:moveTo>
                  <a:cubicBezTo>
                    <a:pt x="7694" y="3522"/>
                    <a:pt x="7575" y="3814"/>
                    <a:pt x="7744" y="3983"/>
                  </a:cubicBezTo>
                  <a:cubicBezTo>
                    <a:pt x="7799" y="4039"/>
                    <a:pt x="7867" y="4064"/>
                    <a:pt x="7933" y="4064"/>
                  </a:cubicBezTo>
                  <a:cubicBezTo>
                    <a:pt x="8072" y="4064"/>
                    <a:pt x="8205" y="3955"/>
                    <a:pt x="8205" y="3792"/>
                  </a:cubicBezTo>
                  <a:cubicBezTo>
                    <a:pt x="8205" y="3645"/>
                    <a:pt x="8083" y="3526"/>
                    <a:pt x="7936" y="3526"/>
                  </a:cubicBezTo>
                  <a:lnTo>
                    <a:pt x="7936" y="3522"/>
                  </a:lnTo>
                  <a:close/>
                  <a:moveTo>
                    <a:pt x="9268" y="3522"/>
                  </a:moveTo>
                  <a:cubicBezTo>
                    <a:pt x="9029" y="3522"/>
                    <a:pt x="8907" y="3814"/>
                    <a:pt x="9079" y="3983"/>
                  </a:cubicBezTo>
                  <a:cubicBezTo>
                    <a:pt x="9134" y="4039"/>
                    <a:pt x="9202" y="4064"/>
                    <a:pt x="9267" y="4064"/>
                  </a:cubicBezTo>
                  <a:cubicBezTo>
                    <a:pt x="9405" y="4064"/>
                    <a:pt x="9537" y="3955"/>
                    <a:pt x="9537" y="3792"/>
                  </a:cubicBezTo>
                  <a:cubicBezTo>
                    <a:pt x="9537" y="3645"/>
                    <a:pt x="9418" y="3526"/>
                    <a:pt x="9271" y="3526"/>
                  </a:cubicBezTo>
                  <a:lnTo>
                    <a:pt x="9268" y="3522"/>
                  </a:lnTo>
                  <a:close/>
                  <a:moveTo>
                    <a:pt x="10603" y="3522"/>
                  </a:moveTo>
                  <a:cubicBezTo>
                    <a:pt x="10361" y="3522"/>
                    <a:pt x="10242" y="3814"/>
                    <a:pt x="10411" y="3983"/>
                  </a:cubicBezTo>
                  <a:cubicBezTo>
                    <a:pt x="10466" y="4039"/>
                    <a:pt x="10534" y="4064"/>
                    <a:pt x="10600" y="4064"/>
                  </a:cubicBezTo>
                  <a:cubicBezTo>
                    <a:pt x="10739" y="4064"/>
                    <a:pt x="10872" y="3955"/>
                    <a:pt x="10872" y="3792"/>
                  </a:cubicBezTo>
                  <a:cubicBezTo>
                    <a:pt x="10872" y="3645"/>
                    <a:pt x="10750" y="3526"/>
                    <a:pt x="10603" y="3526"/>
                  </a:cubicBezTo>
                  <a:lnTo>
                    <a:pt x="10603" y="3522"/>
                  </a:lnTo>
                  <a:close/>
                  <a:moveTo>
                    <a:pt x="11934" y="3522"/>
                  </a:moveTo>
                  <a:cubicBezTo>
                    <a:pt x="11696" y="3522"/>
                    <a:pt x="11574" y="3814"/>
                    <a:pt x="11746" y="3983"/>
                  </a:cubicBezTo>
                  <a:cubicBezTo>
                    <a:pt x="11801" y="4039"/>
                    <a:pt x="11868" y="4064"/>
                    <a:pt x="11934" y="4064"/>
                  </a:cubicBezTo>
                  <a:cubicBezTo>
                    <a:pt x="12072" y="4064"/>
                    <a:pt x="12204" y="3955"/>
                    <a:pt x="12204" y="3792"/>
                  </a:cubicBezTo>
                  <a:cubicBezTo>
                    <a:pt x="12204" y="3645"/>
                    <a:pt x="12085" y="3526"/>
                    <a:pt x="11938" y="3526"/>
                  </a:cubicBezTo>
                  <a:lnTo>
                    <a:pt x="11934" y="3522"/>
                  </a:lnTo>
                  <a:close/>
                  <a:moveTo>
                    <a:pt x="13269" y="3522"/>
                  </a:moveTo>
                  <a:cubicBezTo>
                    <a:pt x="13028" y="3522"/>
                    <a:pt x="12909" y="3814"/>
                    <a:pt x="13078" y="3983"/>
                  </a:cubicBezTo>
                  <a:cubicBezTo>
                    <a:pt x="13133" y="4039"/>
                    <a:pt x="13201" y="4064"/>
                    <a:pt x="13267" y="4064"/>
                  </a:cubicBezTo>
                  <a:cubicBezTo>
                    <a:pt x="13406" y="4064"/>
                    <a:pt x="13539" y="3955"/>
                    <a:pt x="13539" y="3792"/>
                  </a:cubicBezTo>
                  <a:cubicBezTo>
                    <a:pt x="13539" y="3645"/>
                    <a:pt x="13417" y="3526"/>
                    <a:pt x="13269" y="3526"/>
                  </a:cubicBezTo>
                  <a:lnTo>
                    <a:pt x="13269" y="3522"/>
                  </a:lnTo>
                  <a:close/>
                  <a:moveTo>
                    <a:pt x="14601" y="3522"/>
                  </a:moveTo>
                  <a:cubicBezTo>
                    <a:pt x="14363" y="3522"/>
                    <a:pt x="14241" y="3814"/>
                    <a:pt x="14413" y="3983"/>
                  </a:cubicBezTo>
                  <a:cubicBezTo>
                    <a:pt x="14468" y="4039"/>
                    <a:pt x="14535" y="4064"/>
                    <a:pt x="14601" y="4064"/>
                  </a:cubicBezTo>
                  <a:cubicBezTo>
                    <a:pt x="14739" y="4064"/>
                    <a:pt x="14871" y="3955"/>
                    <a:pt x="14871" y="3792"/>
                  </a:cubicBezTo>
                  <a:cubicBezTo>
                    <a:pt x="14871" y="3645"/>
                    <a:pt x="14752" y="3526"/>
                    <a:pt x="14604" y="3526"/>
                  </a:cubicBezTo>
                  <a:lnTo>
                    <a:pt x="14601" y="3522"/>
                  </a:lnTo>
                  <a:close/>
                  <a:moveTo>
                    <a:pt x="15676" y="3726"/>
                  </a:moveTo>
                  <a:lnTo>
                    <a:pt x="15676" y="3726"/>
                  </a:lnTo>
                  <a:cubicBezTo>
                    <a:pt x="15629" y="3895"/>
                    <a:pt x="15758" y="4065"/>
                    <a:pt x="15936" y="4065"/>
                  </a:cubicBezTo>
                  <a:cubicBezTo>
                    <a:pt x="15952" y="4061"/>
                    <a:pt x="15964" y="4061"/>
                    <a:pt x="15980" y="4058"/>
                  </a:cubicBezTo>
                  <a:cubicBezTo>
                    <a:pt x="15889" y="3936"/>
                    <a:pt x="15789" y="3826"/>
                    <a:pt x="15676" y="3726"/>
                  </a:cubicBezTo>
                  <a:close/>
                  <a:moveTo>
                    <a:pt x="54" y="4886"/>
                  </a:moveTo>
                  <a:cubicBezTo>
                    <a:pt x="20" y="5042"/>
                    <a:pt x="1" y="5202"/>
                    <a:pt x="1" y="5362"/>
                  </a:cubicBezTo>
                  <a:cubicBezTo>
                    <a:pt x="1" y="5371"/>
                    <a:pt x="1" y="5381"/>
                    <a:pt x="1" y="5387"/>
                  </a:cubicBezTo>
                  <a:cubicBezTo>
                    <a:pt x="245" y="5324"/>
                    <a:pt x="280" y="4995"/>
                    <a:pt x="54" y="4886"/>
                  </a:cubicBezTo>
                  <a:close/>
                  <a:moveTo>
                    <a:pt x="15939" y="4856"/>
                  </a:moveTo>
                  <a:cubicBezTo>
                    <a:pt x="15800" y="4856"/>
                    <a:pt x="15667" y="4964"/>
                    <a:pt x="15667" y="5127"/>
                  </a:cubicBezTo>
                  <a:cubicBezTo>
                    <a:pt x="15667" y="5277"/>
                    <a:pt x="15786" y="5396"/>
                    <a:pt x="15936" y="5396"/>
                  </a:cubicBezTo>
                  <a:cubicBezTo>
                    <a:pt x="16178" y="5396"/>
                    <a:pt x="16297" y="5105"/>
                    <a:pt x="16127" y="4936"/>
                  </a:cubicBezTo>
                  <a:cubicBezTo>
                    <a:pt x="16073" y="4881"/>
                    <a:pt x="16005" y="4856"/>
                    <a:pt x="15939" y="4856"/>
                  </a:cubicBezTo>
                  <a:close/>
                  <a:moveTo>
                    <a:pt x="1267" y="4857"/>
                  </a:moveTo>
                  <a:cubicBezTo>
                    <a:pt x="1029" y="4857"/>
                    <a:pt x="907" y="5149"/>
                    <a:pt x="1079" y="5318"/>
                  </a:cubicBezTo>
                  <a:cubicBezTo>
                    <a:pt x="1134" y="5373"/>
                    <a:pt x="1201" y="5397"/>
                    <a:pt x="1267" y="5397"/>
                  </a:cubicBezTo>
                  <a:cubicBezTo>
                    <a:pt x="1405" y="5397"/>
                    <a:pt x="1536" y="5290"/>
                    <a:pt x="1536" y="5127"/>
                  </a:cubicBezTo>
                  <a:cubicBezTo>
                    <a:pt x="1536" y="4977"/>
                    <a:pt x="1417" y="4857"/>
                    <a:pt x="1267" y="4857"/>
                  </a:cubicBezTo>
                  <a:close/>
                  <a:moveTo>
                    <a:pt x="2602" y="4857"/>
                  </a:moveTo>
                  <a:cubicBezTo>
                    <a:pt x="2361" y="4857"/>
                    <a:pt x="2242" y="5149"/>
                    <a:pt x="2411" y="5318"/>
                  </a:cubicBezTo>
                  <a:cubicBezTo>
                    <a:pt x="2466" y="5373"/>
                    <a:pt x="2533" y="5397"/>
                    <a:pt x="2599" y="5397"/>
                  </a:cubicBezTo>
                  <a:cubicBezTo>
                    <a:pt x="2738" y="5397"/>
                    <a:pt x="2871" y="5290"/>
                    <a:pt x="2871" y="5127"/>
                  </a:cubicBezTo>
                  <a:cubicBezTo>
                    <a:pt x="2871" y="4977"/>
                    <a:pt x="2749" y="4857"/>
                    <a:pt x="2602" y="4857"/>
                  </a:cubicBezTo>
                  <a:close/>
                  <a:moveTo>
                    <a:pt x="3934" y="4857"/>
                  </a:moveTo>
                  <a:cubicBezTo>
                    <a:pt x="3696" y="4857"/>
                    <a:pt x="3573" y="5149"/>
                    <a:pt x="3746" y="5318"/>
                  </a:cubicBezTo>
                  <a:cubicBezTo>
                    <a:pt x="3801" y="5373"/>
                    <a:pt x="3868" y="5397"/>
                    <a:pt x="3934" y="5397"/>
                  </a:cubicBezTo>
                  <a:cubicBezTo>
                    <a:pt x="4071" y="5397"/>
                    <a:pt x="4203" y="5290"/>
                    <a:pt x="4203" y="5127"/>
                  </a:cubicBezTo>
                  <a:cubicBezTo>
                    <a:pt x="4203" y="4977"/>
                    <a:pt x="4084" y="4857"/>
                    <a:pt x="3934" y="4857"/>
                  </a:cubicBezTo>
                  <a:close/>
                  <a:moveTo>
                    <a:pt x="5269" y="4857"/>
                  </a:moveTo>
                  <a:cubicBezTo>
                    <a:pt x="5027" y="4857"/>
                    <a:pt x="4908" y="5149"/>
                    <a:pt x="5078" y="5318"/>
                  </a:cubicBezTo>
                  <a:cubicBezTo>
                    <a:pt x="5132" y="5373"/>
                    <a:pt x="5200" y="5397"/>
                    <a:pt x="5266" y="5397"/>
                  </a:cubicBezTo>
                  <a:cubicBezTo>
                    <a:pt x="5405" y="5397"/>
                    <a:pt x="5538" y="5290"/>
                    <a:pt x="5538" y="5127"/>
                  </a:cubicBezTo>
                  <a:cubicBezTo>
                    <a:pt x="5538" y="4980"/>
                    <a:pt x="5416" y="4857"/>
                    <a:pt x="5269" y="4857"/>
                  </a:cubicBezTo>
                  <a:close/>
                  <a:moveTo>
                    <a:pt x="6601" y="4857"/>
                  </a:moveTo>
                  <a:cubicBezTo>
                    <a:pt x="6362" y="4857"/>
                    <a:pt x="6240" y="5149"/>
                    <a:pt x="6413" y="5318"/>
                  </a:cubicBezTo>
                  <a:cubicBezTo>
                    <a:pt x="6467" y="5373"/>
                    <a:pt x="6535" y="5397"/>
                    <a:pt x="6601" y="5397"/>
                  </a:cubicBezTo>
                  <a:cubicBezTo>
                    <a:pt x="6738" y="5397"/>
                    <a:pt x="6870" y="5290"/>
                    <a:pt x="6870" y="5127"/>
                  </a:cubicBezTo>
                  <a:cubicBezTo>
                    <a:pt x="6870" y="4980"/>
                    <a:pt x="6751" y="4857"/>
                    <a:pt x="6604" y="4857"/>
                  </a:cubicBezTo>
                  <a:close/>
                  <a:moveTo>
                    <a:pt x="7936" y="4857"/>
                  </a:moveTo>
                  <a:cubicBezTo>
                    <a:pt x="7694" y="4857"/>
                    <a:pt x="7575" y="5149"/>
                    <a:pt x="7744" y="5318"/>
                  </a:cubicBezTo>
                  <a:cubicBezTo>
                    <a:pt x="7799" y="5373"/>
                    <a:pt x="7867" y="5397"/>
                    <a:pt x="7933" y="5397"/>
                  </a:cubicBezTo>
                  <a:cubicBezTo>
                    <a:pt x="8072" y="5397"/>
                    <a:pt x="8205" y="5290"/>
                    <a:pt x="8205" y="5127"/>
                  </a:cubicBezTo>
                  <a:cubicBezTo>
                    <a:pt x="8205" y="4977"/>
                    <a:pt x="8083" y="4857"/>
                    <a:pt x="7936" y="4857"/>
                  </a:cubicBezTo>
                  <a:close/>
                  <a:moveTo>
                    <a:pt x="9268" y="4857"/>
                  </a:moveTo>
                  <a:cubicBezTo>
                    <a:pt x="9029" y="4857"/>
                    <a:pt x="8907" y="5149"/>
                    <a:pt x="9079" y="5318"/>
                  </a:cubicBezTo>
                  <a:cubicBezTo>
                    <a:pt x="9134" y="5373"/>
                    <a:pt x="9202" y="5397"/>
                    <a:pt x="9267" y="5397"/>
                  </a:cubicBezTo>
                  <a:cubicBezTo>
                    <a:pt x="9405" y="5397"/>
                    <a:pt x="9537" y="5290"/>
                    <a:pt x="9537" y="5127"/>
                  </a:cubicBezTo>
                  <a:cubicBezTo>
                    <a:pt x="9537" y="4980"/>
                    <a:pt x="9418" y="4857"/>
                    <a:pt x="9271" y="4857"/>
                  </a:cubicBezTo>
                  <a:close/>
                  <a:moveTo>
                    <a:pt x="10603" y="4857"/>
                  </a:moveTo>
                  <a:cubicBezTo>
                    <a:pt x="10361" y="4857"/>
                    <a:pt x="10242" y="5149"/>
                    <a:pt x="10411" y="5318"/>
                  </a:cubicBezTo>
                  <a:cubicBezTo>
                    <a:pt x="10466" y="5373"/>
                    <a:pt x="10534" y="5397"/>
                    <a:pt x="10600" y="5397"/>
                  </a:cubicBezTo>
                  <a:cubicBezTo>
                    <a:pt x="10739" y="5397"/>
                    <a:pt x="10872" y="5290"/>
                    <a:pt x="10872" y="5127"/>
                  </a:cubicBezTo>
                  <a:cubicBezTo>
                    <a:pt x="10872" y="4977"/>
                    <a:pt x="10753" y="4857"/>
                    <a:pt x="10603" y="4857"/>
                  </a:cubicBezTo>
                  <a:close/>
                  <a:moveTo>
                    <a:pt x="11934" y="4857"/>
                  </a:moveTo>
                  <a:cubicBezTo>
                    <a:pt x="11696" y="4857"/>
                    <a:pt x="11574" y="5149"/>
                    <a:pt x="11746" y="5318"/>
                  </a:cubicBezTo>
                  <a:cubicBezTo>
                    <a:pt x="11801" y="5373"/>
                    <a:pt x="11868" y="5397"/>
                    <a:pt x="11934" y="5397"/>
                  </a:cubicBezTo>
                  <a:cubicBezTo>
                    <a:pt x="12072" y="5397"/>
                    <a:pt x="12204" y="5290"/>
                    <a:pt x="12204" y="5127"/>
                  </a:cubicBezTo>
                  <a:cubicBezTo>
                    <a:pt x="12204" y="4977"/>
                    <a:pt x="12085" y="4857"/>
                    <a:pt x="11938" y="4857"/>
                  </a:cubicBezTo>
                  <a:close/>
                  <a:moveTo>
                    <a:pt x="13269" y="4857"/>
                  </a:moveTo>
                  <a:cubicBezTo>
                    <a:pt x="13028" y="4857"/>
                    <a:pt x="12909" y="5149"/>
                    <a:pt x="13078" y="5318"/>
                  </a:cubicBezTo>
                  <a:cubicBezTo>
                    <a:pt x="13133" y="5373"/>
                    <a:pt x="13201" y="5397"/>
                    <a:pt x="13267" y="5397"/>
                  </a:cubicBezTo>
                  <a:cubicBezTo>
                    <a:pt x="13406" y="5397"/>
                    <a:pt x="13539" y="5290"/>
                    <a:pt x="13539" y="5127"/>
                  </a:cubicBezTo>
                  <a:cubicBezTo>
                    <a:pt x="13539" y="4977"/>
                    <a:pt x="13420" y="4857"/>
                    <a:pt x="13269" y="4857"/>
                  </a:cubicBezTo>
                  <a:close/>
                  <a:moveTo>
                    <a:pt x="14601" y="4857"/>
                  </a:moveTo>
                  <a:cubicBezTo>
                    <a:pt x="14363" y="4857"/>
                    <a:pt x="14241" y="5149"/>
                    <a:pt x="14413" y="5318"/>
                  </a:cubicBezTo>
                  <a:cubicBezTo>
                    <a:pt x="14468" y="5373"/>
                    <a:pt x="14535" y="5397"/>
                    <a:pt x="14601" y="5397"/>
                  </a:cubicBezTo>
                  <a:cubicBezTo>
                    <a:pt x="14739" y="5397"/>
                    <a:pt x="14871" y="5290"/>
                    <a:pt x="14871" y="5127"/>
                  </a:cubicBezTo>
                  <a:cubicBezTo>
                    <a:pt x="14871" y="4977"/>
                    <a:pt x="14752" y="4857"/>
                    <a:pt x="14604" y="4857"/>
                  </a:cubicBezTo>
                  <a:close/>
                  <a:moveTo>
                    <a:pt x="15936" y="6189"/>
                  </a:moveTo>
                  <a:cubicBezTo>
                    <a:pt x="15789" y="6192"/>
                    <a:pt x="15670" y="6312"/>
                    <a:pt x="15667" y="6459"/>
                  </a:cubicBezTo>
                  <a:cubicBezTo>
                    <a:pt x="15667" y="6606"/>
                    <a:pt x="15783" y="6725"/>
                    <a:pt x="15930" y="6728"/>
                  </a:cubicBezTo>
                  <a:cubicBezTo>
                    <a:pt x="16027" y="6609"/>
                    <a:pt x="16109" y="6481"/>
                    <a:pt x="16178" y="6343"/>
                  </a:cubicBezTo>
                  <a:cubicBezTo>
                    <a:pt x="16134" y="6249"/>
                    <a:pt x="16040" y="6189"/>
                    <a:pt x="15936" y="6189"/>
                  </a:cubicBezTo>
                  <a:close/>
                  <a:moveTo>
                    <a:pt x="1267" y="6189"/>
                  </a:moveTo>
                  <a:cubicBezTo>
                    <a:pt x="1029" y="6189"/>
                    <a:pt x="907" y="6481"/>
                    <a:pt x="1079" y="6650"/>
                  </a:cubicBezTo>
                  <a:cubicBezTo>
                    <a:pt x="1134" y="6706"/>
                    <a:pt x="1201" y="6731"/>
                    <a:pt x="1267" y="6731"/>
                  </a:cubicBezTo>
                  <a:cubicBezTo>
                    <a:pt x="1405" y="6731"/>
                    <a:pt x="1536" y="6622"/>
                    <a:pt x="1536" y="6459"/>
                  </a:cubicBezTo>
                  <a:cubicBezTo>
                    <a:pt x="1536" y="6312"/>
                    <a:pt x="1417" y="6189"/>
                    <a:pt x="1267" y="6189"/>
                  </a:cubicBezTo>
                  <a:close/>
                  <a:moveTo>
                    <a:pt x="2602" y="6189"/>
                  </a:moveTo>
                  <a:cubicBezTo>
                    <a:pt x="2361" y="6189"/>
                    <a:pt x="2242" y="6481"/>
                    <a:pt x="2411" y="6650"/>
                  </a:cubicBezTo>
                  <a:cubicBezTo>
                    <a:pt x="2466" y="6706"/>
                    <a:pt x="2533" y="6731"/>
                    <a:pt x="2600" y="6731"/>
                  </a:cubicBezTo>
                  <a:cubicBezTo>
                    <a:pt x="2738" y="6731"/>
                    <a:pt x="2871" y="6622"/>
                    <a:pt x="2871" y="6459"/>
                  </a:cubicBezTo>
                  <a:cubicBezTo>
                    <a:pt x="2871" y="6312"/>
                    <a:pt x="2749" y="6189"/>
                    <a:pt x="2602" y="6189"/>
                  </a:cubicBezTo>
                  <a:close/>
                  <a:moveTo>
                    <a:pt x="3934" y="6189"/>
                  </a:moveTo>
                  <a:cubicBezTo>
                    <a:pt x="3696" y="6189"/>
                    <a:pt x="3573" y="6481"/>
                    <a:pt x="3746" y="6650"/>
                  </a:cubicBezTo>
                  <a:cubicBezTo>
                    <a:pt x="3801" y="6706"/>
                    <a:pt x="3868" y="6731"/>
                    <a:pt x="3934" y="6731"/>
                  </a:cubicBezTo>
                  <a:cubicBezTo>
                    <a:pt x="4071" y="6731"/>
                    <a:pt x="4203" y="6622"/>
                    <a:pt x="4203" y="6459"/>
                  </a:cubicBezTo>
                  <a:cubicBezTo>
                    <a:pt x="4203" y="6312"/>
                    <a:pt x="4084" y="6189"/>
                    <a:pt x="3934" y="6189"/>
                  </a:cubicBezTo>
                  <a:close/>
                  <a:moveTo>
                    <a:pt x="5269" y="6189"/>
                  </a:moveTo>
                  <a:cubicBezTo>
                    <a:pt x="5027" y="6189"/>
                    <a:pt x="4908" y="6481"/>
                    <a:pt x="5078" y="6650"/>
                  </a:cubicBezTo>
                  <a:cubicBezTo>
                    <a:pt x="5132" y="6706"/>
                    <a:pt x="5200" y="6731"/>
                    <a:pt x="5266" y="6731"/>
                  </a:cubicBezTo>
                  <a:cubicBezTo>
                    <a:pt x="5405" y="6731"/>
                    <a:pt x="5538" y="6622"/>
                    <a:pt x="5538" y="6459"/>
                  </a:cubicBezTo>
                  <a:cubicBezTo>
                    <a:pt x="5538" y="6312"/>
                    <a:pt x="5416" y="6192"/>
                    <a:pt x="5269" y="6189"/>
                  </a:cubicBezTo>
                  <a:close/>
                  <a:moveTo>
                    <a:pt x="6601" y="6189"/>
                  </a:moveTo>
                  <a:cubicBezTo>
                    <a:pt x="6362" y="6189"/>
                    <a:pt x="6240" y="6481"/>
                    <a:pt x="6413" y="6650"/>
                  </a:cubicBezTo>
                  <a:cubicBezTo>
                    <a:pt x="6467" y="6706"/>
                    <a:pt x="6535" y="6731"/>
                    <a:pt x="6601" y="6731"/>
                  </a:cubicBezTo>
                  <a:cubicBezTo>
                    <a:pt x="6738" y="6731"/>
                    <a:pt x="6870" y="6622"/>
                    <a:pt x="6870" y="6459"/>
                  </a:cubicBezTo>
                  <a:cubicBezTo>
                    <a:pt x="6870" y="6312"/>
                    <a:pt x="6751" y="6192"/>
                    <a:pt x="6604" y="6189"/>
                  </a:cubicBezTo>
                  <a:close/>
                  <a:moveTo>
                    <a:pt x="7936" y="6189"/>
                  </a:moveTo>
                  <a:cubicBezTo>
                    <a:pt x="7694" y="6189"/>
                    <a:pt x="7575" y="6481"/>
                    <a:pt x="7744" y="6650"/>
                  </a:cubicBezTo>
                  <a:cubicBezTo>
                    <a:pt x="7799" y="6706"/>
                    <a:pt x="7867" y="6731"/>
                    <a:pt x="7933" y="6731"/>
                  </a:cubicBezTo>
                  <a:cubicBezTo>
                    <a:pt x="8072" y="6731"/>
                    <a:pt x="8205" y="6622"/>
                    <a:pt x="8205" y="6459"/>
                  </a:cubicBezTo>
                  <a:cubicBezTo>
                    <a:pt x="8205" y="6312"/>
                    <a:pt x="8083" y="6189"/>
                    <a:pt x="7936" y="6189"/>
                  </a:cubicBezTo>
                  <a:close/>
                  <a:moveTo>
                    <a:pt x="9268" y="6189"/>
                  </a:moveTo>
                  <a:cubicBezTo>
                    <a:pt x="9029" y="6189"/>
                    <a:pt x="8907" y="6481"/>
                    <a:pt x="9079" y="6650"/>
                  </a:cubicBezTo>
                  <a:cubicBezTo>
                    <a:pt x="9134" y="6706"/>
                    <a:pt x="9202" y="6731"/>
                    <a:pt x="9267" y="6731"/>
                  </a:cubicBezTo>
                  <a:cubicBezTo>
                    <a:pt x="9405" y="6731"/>
                    <a:pt x="9537" y="6622"/>
                    <a:pt x="9537" y="6459"/>
                  </a:cubicBezTo>
                  <a:cubicBezTo>
                    <a:pt x="9537" y="6312"/>
                    <a:pt x="9418" y="6192"/>
                    <a:pt x="9271" y="6189"/>
                  </a:cubicBezTo>
                  <a:close/>
                  <a:moveTo>
                    <a:pt x="10603" y="6189"/>
                  </a:moveTo>
                  <a:cubicBezTo>
                    <a:pt x="10361" y="6189"/>
                    <a:pt x="10242" y="6481"/>
                    <a:pt x="10411" y="6650"/>
                  </a:cubicBezTo>
                  <a:cubicBezTo>
                    <a:pt x="10466" y="6706"/>
                    <a:pt x="10534" y="6731"/>
                    <a:pt x="10600" y="6731"/>
                  </a:cubicBezTo>
                  <a:cubicBezTo>
                    <a:pt x="10739" y="6731"/>
                    <a:pt x="10872" y="6622"/>
                    <a:pt x="10872" y="6459"/>
                  </a:cubicBezTo>
                  <a:cubicBezTo>
                    <a:pt x="10872" y="6312"/>
                    <a:pt x="10750" y="6189"/>
                    <a:pt x="10603" y="6189"/>
                  </a:cubicBezTo>
                  <a:close/>
                  <a:moveTo>
                    <a:pt x="11934" y="6189"/>
                  </a:moveTo>
                  <a:cubicBezTo>
                    <a:pt x="11696" y="6189"/>
                    <a:pt x="11574" y="6481"/>
                    <a:pt x="11746" y="6650"/>
                  </a:cubicBezTo>
                  <a:cubicBezTo>
                    <a:pt x="11801" y="6706"/>
                    <a:pt x="11868" y="6731"/>
                    <a:pt x="11934" y="6731"/>
                  </a:cubicBezTo>
                  <a:cubicBezTo>
                    <a:pt x="12072" y="6731"/>
                    <a:pt x="12204" y="6622"/>
                    <a:pt x="12204" y="6459"/>
                  </a:cubicBezTo>
                  <a:cubicBezTo>
                    <a:pt x="12204" y="6312"/>
                    <a:pt x="12085" y="6189"/>
                    <a:pt x="11938" y="6189"/>
                  </a:cubicBezTo>
                  <a:close/>
                  <a:moveTo>
                    <a:pt x="13269" y="6189"/>
                  </a:moveTo>
                  <a:cubicBezTo>
                    <a:pt x="13028" y="6189"/>
                    <a:pt x="12909" y="6481"/>
                    <a:pt x="13078" y="6650"/>
                  </a:cubicBezTo>
                  <a:cubicBezTo>
                    <a:pt x="13133" y="6706"/>
                    <a:pt x="13201" y="6731"/>
                    <a:pt x="13267" y="6731"/>
                  </a:cubicBezTo>
                  <a:cubicBezTo>
                    <a:pt x="13406" y="6731"/>
                    <a:pt x="13539" y="6622"/>
                    <a:pt x="13539" y="6459"/>
                  </a:cubicBezTo>
                  <a:cubicBezTo>
                    <a:pt x="13539" y="6312"/>
                    <a:pt x="13420" y="6189"/>
                    <a:pt x="13269" y="6189"/>
                  </a:cubicBezTo>
                  <a:close/>
                  <a:moveTo>
                    <a:pt x="14601" y="6189"/>
                  </a:moveTo>
                  <a:cubicBezTo>
                    <a:pt x="14363" y="6189"/>
                    <a:pt x="14241" y="6481"/>
                    <a:pt x="14413" y="6650"/>
                  </a:cubicBezTo>
                  <a:cubicBezTo>
                    <a:pt x="14468" y="6706"/>
                    <a:pt x="14535" y="6731"/>
                    <a:pt x="14601" y="6731"/>
                  </a:cubicBezTo>
                  <a:cubicBezTo>
                    <a:pt x="14739" y="6731"/>
                    <a:pt x="14871" y="6622"/>
                    <a:pt x="14871" y="6459"/>
                  </a:cubicBezTo>
                  <a:cubicBezTo>
                    <a:pt x="14871" y="6312"/>
                    <a:pt x="14752" y="6189"/>
                    <a:pt x="14604" y="6189"/>
                  </a:cubicBezTo>
                  <a:close/>
                  <a:moveTo>
                    <a:pt x="14595" y="7524"/>
                  </a:moveTo>
                  <a:cubicBezTo>
                    <a:pt x="14570" y="7524"/>
                    <a:pt x="14548" y="7531"/>
                    <a:pt x="14523" y="7537"/>
                  </a:cubicBezTo>
                  <a:cubicBezTo>
                    <a:pt x="14548" y="7534"/>
                    <a:pt x="14570" y="7527"/>
                    <a:pt x="14595" y="7524"/>
                  </a:cubicBezTo>
                  <a:close/>
                  <a:moveTo>
                    <a:pt x="2602" y="7524"/>
                  </a:moveTo>
                  <a:cubicBezTo>
                    <a:pt x="2361" y="7524"/>
                    <a:pt x="2242" y="7816"/>
                    <a:pt x="2411" y="7985"/>
                  </a:cubicBezTo>
                  <a:cubicBezTo>
                    <a:pt x="2466" y="8040"/>
                    <a:pt x="2533" y="8064"/>
                    <a:pt x="2599" y="8064"/>
                  </a:cubicBezTo>
                  <a:cubicBezTo>
                    <a:pt x="2738" y="8064"/>
                    <a:pt x="2871" y="7957"/>
                    <a:pt x="2871" y="7794"/>
                  </a:cubicBezTo>
                  <a:cubicBezTo>
                    <a:pt x="2871" y="7643"/>
                    <a:pt x="2749" y="7524"/>
                    <a:pt x="2602" y="7524"/>
                  </a:cubicBezTo>
                  <a:close/>
                  <a:moveTo>
                    <a:pt x="3934" y="7524"/>
                  </a:moveTo>
                  <a:cubicBezTo>
                    <a:pt x="3696" y="7524"/>
                    <a:pt x="3573" y="7816"/>
                    <a:pt x="3746" y="7985"/>
                  </a:cubicBezTo>
                  <a:cubicBezTo>
                    <a:pt x="3801" y="8040"/>
                    <a:pt x="3868" y="8064"/>
                    <a:pt x="3934" y="8064"/>
                  </a:cubicBezTo>
                  <a:cubicBezTo>
                    <a:pt x="4073" y="8064"/>
                    <a:pt x="4206" y="7957"/>
                    <a:pt x="4206" y="7794"/>
                  </a:cubicBezTo>
                  <a:cubicBezTo>
                    <a:pt x="4206" y="7643"/>
                    <a:pt x="4084" y="7524"/>
                    <a:pt x="3934" y="7524"/>
                  </a:cubicBezTo>
                  <a:close/>
                  <a:moveTo>
                    <a:pt x="5269" y="7524"/>
                  </a:moveTo>
                  <a:cubicBezTo>
                    <a:pt x="5027" y="7524"/>
                    <a:pt x="4908" y="7816"/>
                    <a:pt x="5078" y="7985"/>
                  </a:cubicBezTo>
                  <a:cubicBezTo>
                    <a:pt x="5132" y="8040"/>
                    <a:pt x="5200" y="8064"/>
                    <a:pt x="5266" y="8064"/>
                  </a:cubicBezTo>
                  <a:cubicBezTo>
                    <a:pt x="5405" y="8064"/>
                    <a:pt x="5538" y="7957"/>
                    <a:pt x="5538" y="7794"/>
                  </a:cubicBezTo>
                  <a:cubicBezTo>
                    <a:pt x="5538" y="7643"/>
                    <a:pt x="5419" y="7524"/>
                    <a:pt x="5269" y="7524"/>
                  </a:cubicBezTo>
                  <a:close/>
                  <a:moveTo>
                    <a:pt x="6601" y="7524"/>
                  </a:moveTo>
                  <a:cubicBezTo>
                    <a:pt x="6362" y="7524"/>
                    <a:pt x="6240" y="7816"/>
                    <a:pt x="6413" y="7985"/>
                  </a:cubicBezTo>
                  <a:cubicBezTo>
                    <a:pt x="6467" y="8040"/>
                    <a:pt x="6535" y="8064"/>
                    <a:pt x="6601" y="8064"/>
                  </a:cubicBezTo>
                  <a:cubicBezTo>
                    <a:pt x="6740" y="8064"/>
                    <a:pt x="6873" y="7957"/>
                    <a:pt x="6873" y="7794"/>
                  </a:cubicBezTo>
                  <a:cubicBezTo>
                    <a:pt x="6873" y="7643"/>
                    <a:pt x="6751" y="7524"/>
                    <a:pt x="6604" y="7524"/>
                  </a:cubicBezTo>
                  <a:close/>
                  <a:moveTo>
                    <a:pt x="7936" y="7524"/>
                  </a:moveTo>
                  <a:cubicBezTo>
                    <a:pt x="7694" y="7524"/>
                    <a:pt x="7575" y="7816"/>
                    <a:pt x="7744" y="7985"/>
                  </a:cubicBezTo>
                  <a:cubicBezTo>
                    <a:pt x="7799" y="8040"/>
                    <a:pt x="7867" y="8064"/>
                    <a:pt x="7933" y="8064"/>
                  </a:cubicBezTo>
                  <a:cubicBezTo>
                    <a:pt x="8072" y="8064"/>
                    <a:pt x="8205" y="7957"/>
                    <a:pt x="8205" y="7794"/>
                  </a:cubicBezTo>
                  <a:cubicBezTo>
                    <a:pt x="8205" y="7643"/>
                    <a:pt x="8086" y="7524"/>
                    <a:pt x="7936" y="7524"/>
                  </a:cubicBezTo>
                  <a:close/>
                  <a:moveTo>
                    <a:pt x="9268" y="7524"/>
                  </a:moveTo>
                  <a:cubicBezTo>
                    <a:pt x="9029" y="7524"/>
                    <a:pt x="8907" y="7816"/>
                    <a:pt x="9079" y="7985"/>
                  </a:cubicBezTo>
                  <a:cubicBezTo>
                    <a:pt x="9134" y="8040"/>
                    <a:pt x="9202" y="8064"/>
                    <a:pt x="9268" y="8064"/>
                  </a:cubicBezTo>
                  <a:cubicBezTo>
                    <a:pt x="9407" y="8064"/>
                    <a:pt x="9540" y="7957"/>
                    <a:pt x="9540" y="7794"/>
                  </a:cubicBezTo>
                  <a:cubicBezTo>
                    <a:pt x="9540" y="7643"/>
                    <a:pt x="9418" y="7524"/>
                    <a:pt x="9271" y="7524"/>
                  </a:cubicBezTo>
                  <a:close/>
                  <a:moveTo>
                    <a:pt x="10603" y="7524"/>
                  </a:moveTo>
                  <a:cubicBezTo>
                    <a:pt x="10361" y="7524"/>
                    <a:pt x="10242" y="7816"/>
                    <a:pt x="10411" y="7985"/>
                  </a:cubicBezTo>
                  <a:cubicBezTo>
                    <a:pt x="10466" y="8040"/>
                    <a:pt x="10534" y="8064"/>
                    <a:pt x="10600" y="8064"/>
                  </a:cubicBezTo>
                  <a:cubicBezTo>
                    <a:pt x="10739" y="8064"/>
                    <a:pt x="10872" y="7957"/>
                    <a:pt x="10872" y="7794"/>
                  </a:cubicBezTo>
                  <a:cubicBezTo>
                    <a:pt x="10872" y="7643"/>
                    <a:pt x="10753" y="7524"/>
                    <a:pt x="10603" y="7524"/>
                  </a:cubicBezTo>
                  <a:close/>
                  <a:moveTo>
                    <a:pt x="11934" y="7524"/>
                  </a:moveTo>
                  <a:cubicBezTo>
                    <a:pt x="11696" y="7524"/>
                    <a:pt x="11574" y="7816"/>
                    <a:pt x="11746" y="7985"/>
                  </a:cubicBezTo>
                  <a:cubicBezTo>
                    <a:pt x="11801" y="8040"/>
                    <a:pt x="11869" y="8064"/>
                    <a:pt x="11935" y="8064"/>
                  </a:cubicBezTo>
                  <a:cubicBezTo>
                    <a:pt x="12074" y="8064"/>
                    <a:pt x="12207" y="7957"/>
                    <a:pt x="12207" y="7794"/>
                  </a:cubicBezTo>
                  <a:cubicBezTo>
                    <a:pt x="12207" y="7643"/>
                    <a:pt x="12085" y="7524"/>
                    <a:pt x="11938" y="7524"/>
                  </a:cubicBezTo>
                  <a:close/>
                  <a:moveTo>
                    <a:pt x="13269" y="7524"/>
                  </a:moveTo>
                  <a:cubicBezTo>
                    <a:pt x="13028" y="7524"/>
                    <a:pt x="12909" y="7816"/>
                    <a:pt x="13078" y="7985"/>
                  </a:cubicBezTo>
                  <a:cubicBezTo>
                    <a:pt x="13133" y="8040"/>
                    <a:pt x="13201" y="8064"/>
                    <a:pt x="13267" y="8064"/>
                  </a:cubicBezTo>
                  <a:cubicBezTo>
                    <a:pt x="13406" y="8064"/>
                    <a:pt x="13539" y="7957"/>
                    <a:pt x="13539" y="7794"/>
                  </a:cubicBezTo>
                  <a:cubicBezTo>
                    <a:pt x="13539" y="7643"/>
                    <a:pt x="13420" y="7524"/>
                    <a:pt x="13269" y="7524"/>
                  </a:cubicBezTo>
                  <a:close/>
                  <a:moveTo>
                    <a:pt x="2602" y="8856"/>
                  </a:moveTo>
                  <a:cubicBezTo>
                    <a:pt x="2361" y="8856"/>
                    <a:pt x="2242" y="9148"/>
                    <a:pt x="2411" y="9317"/>
                  </a:cubicBezTo>
                  <a:cubicBezTo>
                    <a:pt x="2466" y="9373"/>
                    <a:pt x="2533" y="9398"/>
                    <a:pt x="2600" y="9398"/>
                  </a:cubicBezTo>
                  <a:cubicBezTo>
                    <a:pt x="2738" y="9398"/>
                    <a:pt x="2871" y="9290"/>
                    <a:pt x="2871" y="9129"/>
                  </a:cubicBezTo>
                  <a:cubicBezTo>
                    <a:pt x="2871" y="8978"/>
                    <a:pt x="2749" y="8856"/>
                    <a:pt x="2602" y="8856"/>
                  </a:cubicBezTo>
                  <a:close/>
                  <a:moveTo>
                    <a:pt x="3934" y="8856"/>
                  </a:moveTo>
                  <a:cubicBezTo>
                    <a:pt x="3696" y="8856"/>
                    <a:pt x="3573" y="9148"/>
                    <a:pt x="3746" y="9317"/>
                  </a:cubicBezTo>
                  <a:cubicBezTo>
                    <a:pt x="3801" y="9373"/>
                    <a:pt x="3868" y="9398"/>
                    <a:pt x="3935" y="9398"/>
                  </a:cubicBezTo>
                  <a:cubicBezTo>
                    <a:pt x="4073" y="9398"/>
                    <a:pt x="4206" y="9290"/>
                    <a:pt x="4206" y="9129"/>
                  </a:cubicBezTo>
                  <a:cubicBezTo>
                    <a:pt x="4206" y="8978"/>
                    <a:pt x="4084" y="8856"/>
                    <a:pt x="3934" y="8856"/>
                  </a:cubicBezTo>
                  <a:close/>
                  <a:moveTo>
                    <a:pt x="5269" y="8856"/>
                  </a:moveTo>
                  <a:cubicBezTo>
                    <a:pt x="5027" y="8856"/>
                    <a:pt x="4908" y="9148"/>
                    <a:pt x="5078" y="9317"/>
                  </a:cubicBezTo>
                  <a:cubicBezTo>
                    <a:pt x="5133" y="9373"/>
                    <a:pt x="5200" y="9398"/>
                    <a:pt x="5267" y="9398"/>
                  </a:cubicBezTo>
                  <a:cubicBezTo>
                    <a:pt x="5405" y="9398"/>
                    <a:pt x="5538" y="9290"/>
                    <a:pt x="5538" y="9129"/>
                  </a:cubicBezTo>
                  <a:cubicBezTo>
                    <a:pt x="5538" y="8978"/>
                    <a:pt x="5419" y="8856"/>
                    <a:pt x="5269" y="8856"/>
                  </a:cubicBezTo>
                  <a:close/>
                  <a:moveTo>
                    <a:pt x="6601" y="8856"/>
                  </a:moveTo>
                  <a:cubicBezTo>
                    <a:pt x="6362" y="8856"/>
                    <a:pt x="6240" y="9148"/>
                    <a:pt x="6413" y="9317"/>
                  </a:cubicBezTo>
                  <a:cubicBezTo>
                    <a:pt x="6468" y="9373"/>
                    <a:pt x="6535" y="9398"/>
                    <a:pt x="6602" y="9398"/>
                  </a:cubicBezTo>
                  <a:cubicBezTo>
                    <a:pt x="6740" y="9398"/>
                    <a:pt x="6873" y="9290"/>
                    <a:pt x="6873" y="9129"/>
                  </a:cubicBezTo>
                  <a:cubicBezTo>
                    <a:pt x="6873" y="8978"/>
                    <a:pt x="6751" y="8856"/>
                    <a:pt x="6604" y="8856"/>
                  </a:cubicBezTo>
                  <a:close/>
                  <a:moveTo>
                    <a:pt x="7936" y="8856"/>
                  </a:moveTo>
                  <a:cubicBezTo>
                    <a:pt x="7694" y="8856"/>
                    <a:pt x="7575" y="9148"/>
                    <a:pt x="7744" y="9317"/>
                  </a:cubicBezTo>
                  <a:cubicBezTo>
                    <a:pt x="7799" y="9373"/>
                    <a:pt x="7867" y="9398"/>
                    <a:pt x="7934" y="9398"/>
                  </a:cubicBezTo>
                  <a:cubicBezTo>
                    <a:pt x="8072" y="9398"/>
                    <a:pt x="8205" y="9290"/>
                    <a:pt x="8205" y="9129"/>
                  </a:cubicBezTo>
                  <a:cubicBezTo>
                    <a:pt x="8205" y="8978"/>
                    <a:pt x="8086" y="8856"/>
                    <a:pt x="7936" y="8856"/>
                  </a:cubicBezTo>
                  <a:close/>
                  <a:moveTo>
                    <a:pt x="9268" y="8856"/>
                  </a:moveTo>
                  <a:cubicBezTo>
                    <a:pt x="9029" y="8856"/>
                    <a:pt x="8907" y="9148"/>
                    <a:pt x="9079" y="9317"/>
                  </a:cubicBezTo>
                  <a:cubicBezTo>
                    <a:pt x="9134" y="9373"/>
                    <a:pt x="9202" y="9398"/>
                    <a:pt x="9269" y="9398"/>
                  </a:cubicBezTo>
                  <a:cubicBezTo>
                    <a:pt x="9407" y="9398"/>
                    <a:pt x="9540" y="9290"/>
                    <a:pt x="9540" y="9129"/>
                  </a:cubicBezTo>
                  <a:cubicBezTo>
                    <a:pt x="9540" y="8978"/>
                    <a:pt x="9418" y="8856"/>
                    <a:pt x="9271" y="8856"/>
                  </a:cubicBezTo>
                  <a:close/>
                  <a:moveTo>
                    <a:pt x="10603" y="8856"/>
                  </a:moveTo>
                  <a:cubicBezTo>
                    <a:pt x="10361" y="8856"/>
                    <a:pt x="10242" y="9148"/>
                    <a:pt x="10411" y="9317"/>
                  </a:cubicBezTo>
                  <a:cubicBezTo>
                    <a:pt x="10466" y="9373"/>
                    <a:pt x="10534" y="9398"/>
                    <a:pt x="10601" y="9398"/>
                  </a:cubicBezTo>
                  <a:cubicBezTo>
                    <a:pt x="10739" y="9398"/>
                    <a:pt x="10872" y="9290"/>
                    <a:pt x="10872" y="9129"/>
                  </a:cubicBezTo>
                  <a:cubicBezTo>
                    <a:pt x="10872" y="8978"/>
                    <a:pt x="10753" y="8856"/>
                    <a:pt x="10603" y="8856"/>
                  </a:cubicBezTo>
                  <a:close/>
                  <a:moveTo>
                    <a:pt x="11934" y="8856"/>
                  </a:moveTo>
                  <a:cubicBezTo>
                    <a:pt x="11696" y="8856"/>
                    <a:pt x="11574" y="9148"/>
                    <a:pt x="11746" y="9317"/>
                  </a:cubicBezTo>
                  <a:cubicBezTo>
                    <a:pt x="11801" y="9373"/>
                    <a:pt x="11869" y="9398"/>
                    <a:pt x="11936" y="9398"/>
                  </a:cubicBezTo>
                  <a:cubicBezTo>
                    <a:pt x="12074" y="9398"/>
                    <a:pt x="12207" y="9290"/>
                    <a:pt x="12207" y="9129"/>
                  </a:cubicBezTo>
                  <a:cubicBezTo>
                    <a:pt x="12207" y="8978"/>
                    <a:pt x="12085" y="8856"/>
                    <a:pt x="11938" y="8856"/>
                  </a:cubicBezTo>
                  <a:close/>
                  <a:moveTo>
                    <a:pt x="13269" y="8856"/>
                  </a:moveTo>
                  <a:cubicBezTo>
                    <a:pt x="13028" y="8856"/>
                    <a:pt x="12909" y="9148"/>
                    <a:pt x="13078" y="9317"/>
                  </a:cubicBezTo>
                  <a:cubicBezTo>
                    <a:pt x="13133" y="9373"/>
                    <a:pt x="13201" y="9398"/>
                    <a:pt x="13267" y="9398"/>
                  </a:cubicBezTo>
                  <a:cubicBezTo>
                    <a:pt x="13406" y="9398"/>
                    <a:pt x="13539" y="9290"/>
                    <a:pt x="13539" y="9129"/>
                  </a:cubicBezTo>
                  <a:cubicBezTo>
                    <a:pt x="13539" y="8978"/>
                    <a:pt x="13420" y="8856"/>
                    <a:pt x="13269" y="8856"/>
                  </a:cubicBezTo>
                  <a:close/>
                  <a:moveTo>
                    <a:pt x="2602" y="10191"/>
                  </a:moveTo>
                  <a:cubicBezTo>
                    <a:pt x="2282" y="10191"/>
                    <a:pt x="2229" y="10652"/>
                    <a:pt x="2542" y="10724"/>
                  </a:cubicBezTo>
                  <a:lnTo>
                    <a:pt x="2661" y="10724"/>
                  </a:lnTo>
                  <a:cubicBezTo>
                    <a:pt x="2975" y="10652"/>
                    <a:pt x="2922" y="10191"/>
                    <a:pt x="2602" y="10191"/>
                  </a:cubicBezTo>
                  <a:close/>
                  <a:moveTo>
                    <a:pt x="3934" y="10191"/>
                  </a:moveTo>
                  <a:cubicBezTo>
                    <a:pt x="3614" y="10191"/>
                    <a:pt x="3561" y="10652"/>
                    <a:pt x="3874" y="10724"/>
                  </a:cubicBezTo>
                  <a:lnTo>
                    <a:pt x="3996" y="10724"/>
                  </a:lnTo>
                  <a:cubicBezTo>
                    <a:pt x="4310" y="10652"/>
                    <a:pt x="4257" y="10191"/>
                    <a:pt x="3934" y="10191"/>
                  </a:cubicBezTo>
                  <a:close/>
                  <a:moveTo>
                    <a:pt x="5269" y="10191"/>
                  </a:moveTo>
                  <a:cubicBezTo>
                    <a:pt x="4949" y="10191"/>
                    <a:pt x="4896" y="10652"/>
                    <a:pt x="5209" y="10724"/>
                  </a:cubicBezTo>
                  <a:lnTo>
                    <a:pt x="5328" y="10724"/>
                  </a:lnTo>
                  <a:cubicBezTo>
                    <a:pt x="5642" y="10652"/>
                    <a:pt x="5588" y="10191"/>
                    <a:pt x="5269" y="10191"/>
                  </a:cubicBezTo>
                  <a:close/>
                  <a:moveTo>
                    <a:pt x="10603" y="10191"/>
                  </a:moveTo>
                  <a:cubicBezTo>
                    <a:pt x="10283" y="10191"/>
                    <a:pt x="10230" y="10652"/>
                    <a:pt x="10543" y="10724"/>
                  </a:cubicBezTo>
                  <a:lnTo>
                    <a:pt x="10662" y="10724"/>
                  </a:lnTo>
                  <a:cubicBezTo>
                    <a:pt x="10975" y="10652"/>
                    <a:pt x="10922" y="10191"/>
                    <a:pt x="10603" y="10191"/>
                  </a:cubicBezTo>
                  <a:close/>
                  <a:moveTo>
                    <a:pt x="11934" y="10191"/>
                  </a:moveTo>
                  <a:cubicBezTo>
                    <a:pt x="11615" y="10191"/>
                    <a:pt x="11561" y="10652"/>
                    <a:pt x="11875" y="10724"/>
                  </a:cubicBezTo>
                  <a:lnTo>
                    <a:pt x="11997" y="10724"/>
                  </a:lnTo>
                  <a:cubicBezTo>
                    <a:pt x="12307" y="10652"/>
                    <a:pt x="12257" y="10191"/>
                    <a:pt x="11938" y="10191"/>
                  </a:cubicBezTo>
                  <a:close/>
                  <a:moveTo>
                    <a:pt x="13269" y="10191"/>
                  </a:moveTo>
                  <a:cubicBezTo>
                    <a:pt x="12950" y="10191"/>
                    <a:pt x="12896" y="10652"/>
                    <a:pt x="13210" y="10724"/>
                  </a:cubicBezTo>
                  <a:lnTo>
                    <a:pt x="13329" y="10724"/>
                  </a:lnTo>
                  <a:cubicBezTo>
                    <a:pt x="13642" y="10652"/>
                    <a:pt x="13589" y="10191"/>
                    <a:pt x="13269" y="10191"/>
                  </a:cubicBezTo>
                  <a:close/>
                  <a:moveTo>
                    <a:pt x="6601" y="10191"/>
                  </a:moveTo>
                  <a:cubicBezTo>
                    <a:pt x="6362" y="10191"/>
                    <a:pt x="6240" y="10483"/>
                    <a:pt x="6413" y="10652"/>
                  </a:cubicBezTo>
                  <a:cubicBezTo>
                    <a:pt x="6467" y="10707"/>
                    <a:pt x="6535" y="10731"/>
                    <a:pt x="6601" y="10731"/>
                  </a:cubicBezTo>
                  <a:cubicBezTo>
                    <a:pt x="6740" y="10731"/>
                    <a:pt x="6873" y="10624"/>
                    <a:pt x="6873" y="10461"/>
                  </a:cubicBezTo>
                  <a:cubicBezTo>
                    <a:pt x="6870" y="10313"/>
                    <a:pt x="6751" y="10191"/>
                    <a:pt x="6604" y="10191"/>
                  </a:cubicBezTo>
                  <a:close/>
                  <a:moveTo>
                    <a:pt x="7936" y="10191"/>
                  </a:moveTo>
                  <a:cubicBezTo>
                    <a:pt x="7694" y="10191"/>
                    <a:pt x="7575" y="10483"/>
                    <a:pt x="7744" y="10652"/>
                  </a:cubicBezTo>
                  <a:cubicBezTo>
                    <a:pt x="7799" y="10707"/>
                    <a:pt x="7867" y="10731"/>
                    <a:pt x="7933" y="10731"/>
                  </a:cubicBezTo>
                  <a:cubicBezTo>
                    <a:pt x="8072" y="10731"/>
                    <a:pt x="8205" y="10624"/>
                    <a:pt x="8205" y="10461"/>
                  </a:cubicBezTo>
                  <a:cubicBezTo>
                    <a:pt x="8205" y="10313"/>
                    <a:pt x="8083" y="10191"/>
                    <a:pt x="7936" y="10191"/>
                  </a:cubicBezTo>
                  <a:close/>
                  <a:moveTo>
                    <a:pt x="9268" y="10191"/>
                  </a:moveTo>
                  <a:cubicBezTo>
                    <a:pt x="9029" y="10191"/>
                    <a:pt x="8907" y="10483"/>
                    <a:pt x="9079" y="10652"/>
                  </a:cubicBezTo>
                  <a:cubicBezTo>
                    <a:pt x="9134" y="10707"/>
                    <a:pt x="9202" y="10731"/>
                    <a:pt x="9268" y="10731"/>
                  </a:cubicBezTo>
                  <a:cubicBezTo>
                    <a:pt x="9407" y="10731"/>
                    <a:pt x="9540" y="10624"/>
                    <a:pt x="9540" y="10461"/>
                  </a:cubicBezTo>
                  <a:cubicBezTo>
                    <a:pt x="9540" y="10313"/>
                    <a:pt x="9418" y="10191"/>
                    <a:pt x="9271" y="10191"/>
                  </a:cubicBezTo>
                  <a:close/>
                  <a:moveTo>
                    <a:pt x="6604" y="11523"/>
                  </a:moveTo>
                  <a:cubicBezTo>
                    <a:pt x="6400" y="11523"/>
                    <a:pt x="6272" y="11736"/>
                    <a:pt x="6362" y="11915"/>
                  </a:cubicBezTo>
                  <a:cubicBezTo>
                    <a:pt x="6372" y="11934"/>
                    <a:pt x="6384" y="11952"/>
                    <a:pt x="6397" y="11968"/>
                  </a:cubicBezTo>
                  <a:cubicBezTo>
                    <a:pt x="6452" y="12033"/>
                    <a:pt x="6528" y="12064"/>
                    <a:pt x="6603" y="12064"/>
                  </a:cubicBezTo>
                  <a:cubicBezTo>
                    <a:pt x="6702" y="12064"/>
                    <a:pt x="6800" y="12010"/>
                    <a:pt x="6848" y="11908"/>
                  </a:cubicBezTo>
                  <a:cubicBezTo>
                    <a:pt x="6930" y="11730"/>
                    <a:pt x="6798" y="11523"/>
                    <a:pt x="6604" y="11523"/>
                  </a:cubicBezTo>
                  <a:close/>
                  <a:moveTo>
                    <a:pt x="7936" y="11523"/>
                  </a:moveTo>
                  <a:cubicBezTo>
                    <a:pt x="7694" y="11523"/>
                    <a:pt x="7575" y="11814"/>
                    <a:pt x="7744" y="11984"/>
                  </a:cubicBezTo>
                  <a:cubicBezTo>
                    <a:pt x="7799" y="12040"/>
                    <a:pt x="7867" y="12065"/>
                    <a:pt x="7934" y="12065"/>
                  </a:cubicBezTo>
                  <a:cubicBezTo>
                    <a:pt x="8072" y="12065"/>
                    <a:pt x="8205" y="11957"/>
                    <a:pt x="8205" y="11796"/>
                  </a:cubicBezTo>
                  <a:cubicBezTo>
                    <a:pt x="8205" y="11645"/>
                    <a:pt x="8086" y="11523"/>
                    <a:pt x="7936" y="11523"/>
                  </a:cubicBezTo>
                  <a:close/>
                  <a:moveTo>
                    <a:pt x="9271" y="11523"/>
                  </a:moveTo>
                  <a:cubicBezTo>
                    <a:pt x="9029" y="11523"/>
                    <a:pt x="8907" y="11814"/>
                    <a:pt x="9079" y="11984"/>
                  </a:cubicBezTo>
                  <a:cubicBezTo>
                    <a:pt x="9134" y="12040"/>
                    <a:pt x="9202" y="12065"/>
                    <a:pt x="9269" y="12065"/>
                  </a:cubicBezTo>
                  <a:cubicBezTo>
                    <a:pt x="9407" y="12065"/>
                    <a:pt x="9540" y="11957"/>
                    <a:pt x="9540" y="11796"/>
                  </a:cubicBezTo>
                  <a:cubicBezTo>
                    <a:pt x="9540" y="11645"/>
                    <a:pt x="9418" y="11523"/>
                    <a:pt x="9271" y="11523"/>
                  </a:cubicBezTo>
                  <a:close/>
                  <a:moveTo>
                    <a:pt x="7936" y="12858"/>
                  </a:moveTo>
                  <a:cubicBezTo>
                    <a:pt x="7895" y="12858"/>
                    <a:pt x="7854" y="12867"/>
                    <a:pt x="7820" y="12886"/>
                  </a:cubicBezTo>
                  <a:cubicBezTo>
                    <a:pt x="7914" y="12902"/>
                    <a:pt x="8008" y="12911"/>
                    <a:pt x="8105" y="12918"/>
                  </a:cubicBezTo>
                  <a:cubicBezTo>
                    <a:pt x="8055" y="12880"/>
                    <a:pt x="7995" y="12858"/>
                    <a:pt x="7936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0" name="Google Shape;12440;p1231"/>
            <p:cNvSpPr/>
            <p:nvPr/>
          </p:nvSpPr>
          <p:spPr>
            <a:xfrm rot="10800000">
              <a:off x="5090596" y="2809657"/>
              <a:ext cx="866243" cy="681962"/>
            </a:xfrm>
            <a:custGeom>
              <a:rect b="b" l="l" r="r" t="t"/>
              <a:pathLst>
                <a:path extrusionOk="0" h="12919" w="16410">
                  <a:moveTo>
                    <a:pt x="2197" y="1"/>
                  </a:moveTo>
                  <a:lnTo>
                    <a:pt x="2197" y="3166"/>
                  </a:lnTo>
                  <a:cubicBezTo>
                    <a:pt x="984" y="3166"/>
                    <a:pt x="0" y="4150"/>
                    <a:pt x="0" y="5363"/>
                  </a:cubicBezTo>
                  <a:cubicBezTo>
                    <a:pt x="0" y="6576"/>
                    <a:pt x="984" y="7560"/>
                    <a:pt x="2197" y="7560"/>
                  </a:cubicBezTo>
                  <a:lnTo>
                    <a:pt x="2197" y="10722"/>
                  </a:lnTo>
                  <a:lnTo>
                    <a:pt x="6008" y="10722"/>
                  </a:lnTo>
                  <a:cubicBezTo>
                    <a:pt x="6008" y="11937"/>
                    <a:pt x="6992" y="12918"/>
                    <a:pt x="8205" y="12918"/>
                  </a:cubicBezTo>
                  <a:cubicBezTo>
                    <a:pt x="9418" y="12918"/>
                    <a:pt x="10402" y="11937"/>
                    <a:pt x="10402" y="10722"/>
                  </a:cubicBezTo>
                  <a:lnTo>
                    <a:pt x="14212" y="10722"/>
                  </a:lnTo>
                  <a:lnTo>
                    <a:pt x="14212" y="7560"/>
                  </a:lnTo>
                  <a:cubicBezTo>
                    <a:pt x="15425" y="7560"/>
                    <a:pt x="16409" y="6576"/>
                    <a:pt x="16409" y="5363"/>
                  </a:cubicBezTo>
                  <a:cubicBezTo>
                    <a:pt x="16409" y="4150"/>
                    <a:pt x="15425" y="3166"/>
                    <a:pt x="14212" y="3166"/>
                  </a:cubicBezTo>
                  <a:lnTo>
                    <a:pt x="14212" y="1"/>
                  </a:lnTo>
                  <a:lnTo>
                    <a:pt x="10395" y="1"/>
                  </a:lnTo>
                  <a:cubicBezTo>
                    <a:pt x="10395" y="42"/>
                    <a:pt x="10402" y="82"/>
                    <a:pt x="10402" y="123"/>
                  </a:cubicBezTo>
                  <a:cubicBezTo>
                    <a:pt x="10402" y="1336"/>
                    <a:pt x="9418" y="2320"/>
                    <a:pt x="8205" y="2320"/>
                  </a:cubicBezTo>
                  <a:cubicBezTo>
                    <a:pt x="6992" y="2320"/>
                    <a:pt x="6008" y="1336"/>
                    <a:pt x="6008" y="123"/>
                  </a:cubicBezTo>
                  <a:cubicBezTo>
                    <a:pt x="6008" y="82"/>
                    <a:pt x="6011" y="42"/>
                    <a:pt x="6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1" name="Google Shape;12441;p1231"/>
            <p:cNvSpPr/>
            <p:nvPr/>
          </p:nvSpPr>
          <p:spPr>
            <a:xfrm rot="10800000">
              <a:off x="5123613" y="2851634"/>
              <a:ext cx="866190" cy="681909"/>
            </a:xfrm>
            <a:custGeom>
              <a:rect b="b" l="l" r="r" t="t"/>
              <a:pathLst>
                <a:path extrusionOk="0" fill="none" h="12918" w="16409">
                  <a:moveTo>
                    <a:pt x="2197" y="7556"/>
                  </a:moveTo>
                  <a:lnTo>
                    <a:pt x="2197" y="10721"/>
                  </a:lnTo>
                  <a:lnTo>
                    <a:pt x="6008" y="10721"/>
                  </a:lnTo>
                  <a:cubicBezTo>
                    <a:pt x="6008" y="11934"/>
                    <a:pt x="6992" y="12918"/>
                    <a:pt x="8205" y="12918"/>
                  </a:cubicBezTo>
                  <a:cubicBezTo>
                    <a:pt x="9417" y="12918"/>
                    <a:pt x="10398" y="11934"/>
                    <a:pt x="10398" y="10721"/>
                  </a:cubicBezTo>
                  <a:lnTo>
                    <a:pt x="14212" y="10721"/>
                  </a:lnTo>
                  <a:lnTo>
                    <a:pt x="14212" y="7556"/>
                  </a:lnTo>
                  <a:cubicBezTo>
                    <a:pt x="15425" y="7556"/>
                    <a:pt x="16409" y="6572"/>
                    <a:pt x="16409" y="5359"/>
                  </a:cubicBezTo>
                  <a:cubicBezTo>
                    <a:pt x="16409" y="4146"/>
                    <a:pt x="15425" y="3162"/>
                    <a:pt x="14212" y="3162"/>
                  </a:cubicBezTo>
                  <a:lnTo>
                    <a:pt x="14212" y="0"/>
                  </a:lnTo>
                  <a:lnTo>
                    <a:pt x="10395" y="0"/>
                  </a:lnTo>
                  <a:cubicBezTo>
                    <a:pt x="10395" y="38"/>
                    <a:pt x="10398" y="79"/>
                    <a:pt x="10398" y="119"/>
                  </a:cubicBezTo>
                  <a:cubicBezTo>
                    <a:pt x="10398" y="1332"/>
                    <a:pt x="9417" y="2316"/>
                    <a:pt x="8205" y="2316"/>
                  </a:cubicBezTo>
                  <a:cubicBezTo>
                    <a:pt x="6992" y="2316"/>
                    <a:pt x="6008" y="1332"/>
                    <a:pt x="6008" y="119"/>
                  </a:cubicBezTo>
                  <a:cubicBezTo>
                    <a:pt x="6008" y="79"/>
                    <a:pt x="6011" y="38"/>
                    <a:pt x="6014" y="0"/>
                  </a:cubicBezTo>
                  <a:lnTo>
                    <a:pt x="2197" y="0"/>
                  </a:lnTo>
                  <a:lnTo>
                    <a:pt x="2197" y="3162"/>
                  </a:lnTo>
                  <a:cubicBezTo>
                    <a:pt x="984" y="3162"/>
                    <a:pt x="0" y="4146"/>
                    <a:pt x="0" y="5359"/>
                  </a:cubicBezTo>
                  <a:cubicBezTo>
                    <a:pt x="0" y="6572"/>
                    <a:pt x="984" y="7556"/>
                    <a:pt x="2197" y="7556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miter lim="31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5" name="Shape 1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6" name="Google Shape;12446;p1232"/>
          <p:cNvSpPr txBox="1"/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Improvements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47" name="Google Shape;12447;p1232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8" name="Google Shape;12448;p1232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9" name="Google Shape;12449;p1232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0" name="Google Shape;12450;p1232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1" name="Google Shape;12451;p1232"/>
          <p:cNvSpPr txBox="1"/>
          <p:nvPr/>
        </p:nvSpPr>
        <p:spPr>
          <a:xfrm>
            <a:off x="713225" y="1521500"/>
            <a:ext cx="771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Employ Timer Series Prediction - 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ARIMA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With large number of missing data we can attempt to implement an 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imputation strategy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Once all missing values have been imputed, the data set can then be analyzed using standard techniques for complete data.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5" name="Shape 1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6" name="Google Shape;12456;p1233"/>
          <p:cNvSpPr txBox="1"/>
          <p:nvPr>
            <p:ph idx="4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12457" name="Google Shape;12457;p1233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8" name="Google Shape;12458;p1233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9" name="Google Shape;12459;p1233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0" name="Google Shape;12460;p1233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1" name="Google Shape;12461;p1233"/>
          <p:cNvSpPr txBox="1"/>
          <p:nvPr/>
        </p:nvSpPr>
        <p:spPr>
          <a:xfrm>
            <a:off x="713225" y="1521500"/>
            <a:ext cx="7717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Performed preliminary assessment of the dataset to make it suitable for our problem.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Performed correlation analysis to find highly correlated continuous features. 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Used MAE and RMSE, to measure performance of all models.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Barlow"/>
              <a:buChar char="●"/>
            </a:pP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CatBoost performed the best with </a:t>
            </a: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lowest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MSE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score of 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0.068807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and </a:t>
            </a:r>
            <a:r>
              <a:rPr b="1"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RMSE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 score of 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0.16933</a:t>
            </a:r>
            <a:r>
              <a:rPr lang="en">
                <a:solidFill>
                  <a:srgbClr val="61616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>
              <a:solidFill>
                <a:srgbClr val="616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5" name="Shape 1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6" name="Google Shape;12466;p1234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</a:rPr>
              <a:t>THANK</a:t>
            </a:r>
            <a:endParaRPr sz="7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</a:rPr>
              <a:t>YOU</a:t>
            </a:r>
            <a:endParaRPr sz="7000">
              <a:solidFill>
                <a:schemeClr val="dk1"/>
              </a:solidFill>
            </a:endParaRPr>
          </a:p>
        </p:txBody>
      </p:sp>
      <p:sp>
        <p:nvSpPr>
          <p:cNvPr id="12467" name="Google Shape;12467;p1234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8" name="Google Shape;12468;p1234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9" name="Google Shape;12469;p1234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0" name="Google Shape;12470;p1234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5" name="Shape 1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6" name="Google Shape;11986;p1200"/>
          <p:cNvSpPr txBox="1"/>
          <p:nvPr>
            <p:ph type="title"/>
          </p:nvPr>
        </p:nvSpPr>
        <p:spPr>
          <a:xfrm>
            <a:off x="1999650" y="2746200"/>
            <a:ext cx="5144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1987" name="Google Shape;11987;p1200"/>
          <p:cNvSpPr txBox="1"/>
          <p:nvPr>
            <p:ph idx="2" type="title"/>
          </p:nvPr>
        </p:nvSpPr>
        <p:spPr>
          <a:xfrm>
            <a:off x="3698400" y="12882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02</a:t>
            </a:r>
            <a:endParaRPr sz="10000">
              <a:solidFill>
                <a:schemeClr val="accent1"/>
              </a:solidFill>
            </a:endParaRPr>
          </a:p>
        </p:txBody>
      </p:sp>
      <p:sp>
        <p:nvSpPr>
          <p:cNvPr id="11988" name="Google Shape;11988;p1200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9" name="Google Shape;11989;p1200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0" name="Google Shape;11990;p1200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1" name="Google Shape;11991;p1200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5" name="Shape 1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6" name="Google Shape;11996;p1201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7" name="Google Shape;11997;p1201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8" name="Google Shape;11998;p1201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9" name="Google Shape;11999;p1201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00" name="Google Shape;12000;p1201"/>
          <p:cNvGrpSpPr/>
          <p:nvPr/>
        </p:nvGrpSpPr>
        <p:grpSpPr>
          <a:xfrm>
            <a:off x="404950" y="672525"/>
            <a:ext cx="8334100" cy="3798450"/>
            <a:chOff x="404950" y="672525"/>
            <a:chExt cx="8334100" cy="3798450"/>
          </a:xfrm>
        </p:grpSpPr>
        <p:sp>
          <p:nvSpPr>
            <p:cNvPr id="12001" name="Google Shape;12001;p1201"/>
            <p:cNvSpPr/>
            <p:nvPr/>
          </p:nvSpPr>
          <p:spPr>
            <a:xfrm>
              <a:off x="404950" y="2469975"/>
              <a:ext cx="1169400" cy="3180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Workflow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2" name="Google Shape;12002;p1201"/>
            <p:cNvSpPr/>
            <p:nvPr/>
          </p:nvSpPr>
          <p:spPr>
            <a:xfrm>
              <a:off x="1783625" y="2151975"/>
              <a:ext cx="16869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1.	Data Import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3" name="Google Shape;12003;p1201"/>
            <p:cNvSpPr/>
            <p:nvPr/>
          </p:nvSpPr>
          <p:spPr>
            <a:xfrm>
              <a:off x="1890600" y="2787975"/>
              <a:ext cx="29652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2.	Exploratory Data Analysis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4" name="Google Shape;12004;p1201"/>
            <p:cNvSpPr/>
            <p:nvPr/>
          </p:nvSpPr>
          <p:spPr>
            <a:xfrm>
              <a:off x="5081125" y="2929800"/>
              <a:ext cx="19662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4.	Model Selection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5" name="Google Shape;12005;p1201"/>
            <p:cNvSpPr/>
            <p:nvPr/>
          </p:nvSpPr>
          <p:spPr>
            <a:xfrm>
              <a:off x="6868550" y="2151975"/>
              <a:ext cx="16206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5.	Evaluation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06" name="Google Shape;12006;p1201"/>
            <p:cNvSpPr/>
            <p:nvPr/>
          </p:nvSpPr>
          <p:spPr>
            <a:xfrm>
              <a:off x="7420250" y="2787975"/>
              <a:ext cx="13188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6.	Predict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2007" name="Google Shape;12007;p1201"/>
            <p:cNvCxnSpPr>
              <a:stCxn id="12001" idx="3"/>
            </p:cNvCxnSpPr>
            <p:nvPr/>
          </p:nvCxnSpPr>
          <p:spPr>
            <a:xfrm>
              <a:off x="1574350" y="2628975"/>
              <a:ext cx="5983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8" name="Google Shape;12008;p1201"/>
            <p:cNvCxnSpPr>
              <a:stCxn id="12001" idx="3"/>
              <a:endCxn id="12002" idx="1"/>
            </p:cNvCxnSpPr>
            <p:nvPr/>
          </p:nvCxnSpPr>
          <p:spPr>
            <a:xfrm flipH="1" rot="10800000">
              <a:off x="1574350" y="2310975"/>
              <a:ext cx="209400" cy="318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9" name="Google Shape;12009;p1201"/>
            <p:cNvCxnSpPr>
              <a:stCxn id="12003" idx="1"/>
            </p:cNvCxnSpPr>
            <p:nvPr/>
          </p:nvCxnSpPr>
          <p:spPr>
            <a:xfrm rot="10800000">
              <a:off x="1839300" y="2634075"/>
              <a:ext cx="51300" cy="312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0" name="Google Shape;12010;p1201"/>
            <p:cNvCxnSpPr/>
            <p:nvPr/>
          </p:nvCxnSpPr>
          <p:spPr>
            <a:xfrm flipH="1">
              <a:off x="3633400" y="2387175"/>
              <a:ext cx="182400" cy="246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1" name="Google Shape;12011;p1201"/>
            <p:cNvCxnSpPr>
              <a:stCxn id="12012" idx="1"/>
            </p:cNvCxnSpPr>
            <p:nvPr/>
          </p:nvCxnSpPr>
          <p:spPr>
            <a:xfrm flipH="1">
              <a:off x="4294700" y="831525"/>
              <a:ext cx="1269000" cy="1320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13" name="Google Shape;12013;p1201"/>
            <p:cNvSpPr/>
            <p:nvPr/>
          </p:nvSpPr>
          <p:spPr>
            <a:xfrm>
              <a:off x="4466275" y="1788550"/>
              <a:ext cx="13188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New Feature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14" name="Google Shape;12014;p1201"/>
            <p:cNvSpPr/>
            <p:nvPr/>
          </p:nvSpPr>
          <p:spPr>
            <a:xfrm>
              <a:off x="4855800" y="1374150"/>
              <a:ext cx="17373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One hot encoding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15" name="Google Shape;12015;p1201"/>
            <p:cNvSpPr/>
            <p:nvPr/>
          </p:nvSpPr>
          <p:spPr>
            <a:xfrm>
              <a:off x="5195575" y="1035950"/>
              <a:ext cx="15678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Categorical Var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12" name="Google Shape;12012;p1201"/>
            <p:cNvSpPr/>
            <p:nvPr/>
          </p:nvSpPr>
          <p:spPr>
            <a:xfrm>
              <a:off x="5563700" y="672525"/>
              <a:ext cx="14835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Missing Value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2016" name="Google Shape;12016;p1201"/>
            <p:cNvCxnSpPr/>
            <p:nvPr/>
          </p:nvCxnSpPr>
          <p:spPr>
            <a:xfrm>
              <a:off x="4802875" y="2645550"/>
              <a:ext cx="278400" cy="302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7" name="Google Shape;12017;p1201"/>
            <p:cNvCxnSpPr/>
            <p:nvPr/>
          </p:nvCxnSpPr>
          <p:spPr>
            <a:xfrm flipH="1" rot="10800000">
              <a:off x="6659150" y="2310975"/>
              <a:ext cx="209400" cy="318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8" name="Google Shape;12018;p1201"/>
            <p:cNvCxnSpPr/>
            <p:nvPr/>
          </p:nvCxnSpPr>
          <p:spPr>
            <a:xfrm>
              <a:off x="7558175" y="2628925"/>
              <a:ext cx="193200" cy="158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9" name="Google Shape;12019;p1201"/>
            <p:cNvCxnSpPr>
              <a:stCxn id="12020" idx="1"/>
            </p:cNvCxnSpPr>
            <p:nvPr/>
          </p:nvCxnSpPr>
          <p:spPr>
            <a:xfrm rot="10800000">
              <a:off x="5733175" y="3247875"/>
              <a:ext cx="984300" cy="1064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21" name="Google Shape;12021;p1201"/>
            <p:cNvSpPr/>
            <p:nvPr/>
          </p:nvSpPr>
          <p:spPr>
            <a:xfrm>
              <a:off x="5981175" y="3337525"/>
              <a:ext cx="9525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Train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22" name="Google Shape;12022;p1201"/>
            <p:cNvSpPr/>
            <p:nvPr/>
          </p:nvSpPr>
          <p:spPr>
            <a:xfrm>
              <a:off x="6337975" y="3745250"/>
              <a:ext cx="9525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Test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20" name="Google Shape;12020;p1201"/>
            <p:cNvSpPr/>
            <p:nvPr/>
          </p:nvSpPr>
          <p:spPr>
            <a:xfrm>
              <a:off x="6717475" y="4152975"/>
              <a:ext cx="952500" cy="31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Tuning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23" name="Google Shape;12023;p1201"/>
            <p:cNvSpPr/>
            <p:nvPr/>
          </p:nvSpPr>
          <p:spPr>
            <a:xfrm>
              <a:off x="3739600" y="2151975"/>
              <a:ext cx="24837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3.	Feature Engineering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7" name="Shape 1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8" name="Google Shape;12028;p1202"/>
          <p:cNvSpPr txBox="1"/>
          <p:nvPr>
            <p:ph type="title"/>
          </p:nvPr>
        </p:nvSpPr>
        <p:spPr>
          <a:xfrm>
            <a:off x="1138500" y="2746200"/>
            <a:ext cx="68670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2029" name="Google Shape;12029;p1202"/>
          <p:cNvSpPr txBox="1"/>
          <p:nvPr>
            <p:ph idx="2" type="title"/>
          </p:nvPr>
        </p:nvSpPr>
        <p:spPr>
          <a:xfrm>
            <a:off x="3698400" y="1288225"/>
            <a:ext cx="17472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1"/>
                </a:solidFill>
              </a:rPr>
              <a:t>03</a:t>
            </a:r>
            <a:endParaRPr sz="10000">
              <a:solidFill>
                <a:schemeClr val="accent1"/>
              </a:solidFill>
            </a:endParaRPr>
          </a:p>
        </p:txBody>
      </p:sp>
      <p:sp>
        <p:nvSpPr>
          <p:cNvPr id="12030" name="Google Shape;12030;p1202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1" name="Google Shape;12031;p1202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2" name="Google Shape;12032;p1202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3" name="Google Shape;12033;p1202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7" name="Shape 1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8" name="Google Shape;12038;p1203"/>
          <p:cNvSpPr txBox="1"/>
          <p:nvPr>
            <p:ph idx="6"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9" name="Google Shape;12039;p1203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0" name="Google Shape;12040;p1203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1" name="Google Shape;12041;p1203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2" name="Google Shape;12042;p1203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3" name="Google Shape;12043;p1203"/>
          <p:cNvSpPr txBox="1"/>
          <p:nvPr/>
        </p:nvSpPr>
        <p:spPr>
          <a:xfrm>
            <a:off x="727488" y="3103675"/>
            <a:ext cx="1742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Unique Features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44" name="Google Shape;12044;p1203"/>
          <p:cNvSpPr txBox="1"/>
          <p:nvPr/>
        </p:nvSpPr>
        <p:spPr>
          <a:xfrm>
            <a:off x="3695913" y="3103675"/>
            <a:ext cx="1742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Rows of Data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45" name="Google Shape;12045;p1203"/>
          <p:cNvSpPr txBox="1"/>
          <p:nvPr/>
        </p:nvSpPr>
        <p:spPr>
          <a:xfrm>
            <a:off x="6683288" y="3103675"/>
            <a:ext cx="1742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Months of Transactions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46" name="Google Shape;12046;p1203"/>
          <p:cNvSpPr txBox="1"/>
          <p:nvPr/>
        </p:nvSpPr>
        <p:spPr>
          <a:xfrm>
            <a:off x="718013" y="1775150"/>
            <a:ext cx="17427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54</a:t>
            </a:r>
            <a:endParaRPr b="1" sz="800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047" name="Google Shape;12047;p1203"/>
          <p:cNvSpPr txBox="1"/>
          <p:nvPr/>
        </p:nvSpPr>
        <p:spPr>
          <a:xfrm>
            <a:off x="3103413" y="1775150"/>
            <a:ext cx="29277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2"/>
                </a:solidFill>
                <a:latin typeface="Rozha One"/>
                <a:ea typeface="Rozha One"/>
                <a:cs typeface="Rozha One"/>
                <a:sym typeface="Rozha One"/>
              </a:rPr>
              <a:t>16788</a:t>
            </a:r>
            <a:endParaRPr b="1" sz="8000">
              <a:solidFill>
                <a:schemeClr val="accent2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2048" name="Google Shape;12048;p1203"/>
          <p:cNvSpPr txBox="1"/>
          <p:nvPr/>
        </p:nvSpPr>
        <p:spPr>
          <a:xfrm>
            <a:off x="6673813" y="1775150"/>
            <a:ext cx="17427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4"/>
                </a:solidFill>
                <a:latin typeface="Rozha One"/>
                <a:ea typeface="Rozha One"/>
                <a:cs typeface="Rozha One"/>
                <a:sym typeface="Rozha One"/>
              </a:rPr>
              <a:t>24</a:t>
            </a:r>
            <a:endParaRPr b="1" sz="8000">
              <a:solidFill>
                <a:schemeClr val="accent4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2" name="Shape 1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3" name="Google Shape;12053;p1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25" y="1518900"/>
            <a:ext cx="5191925" cy="261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54" name="Google Shape;12054;p1204"/>
          <p:cNvGrpSpPr/>
          <p:nvPr/>
        </p:nvGrpSpPr>
        <p:grpSpPr>
          <a:xfrm>
            <a:off x="249806" y="1444542"/>
            <a:ext cx="5347820" cy="2691984"/>
            <a:chOff x="1780525" y="1444600"/>
            <a:chExt cx="2767450" cy="2766400"/>
          </a:xfrm>
        </p:grpSpPr>
        <p:cxnSp>
          <p:nvCxnSpPr>
            <p:cNvPr id="12055" name="Google Shape;12055;p1204"/>
            <p:cNvCxnSpPr/>
            <p:nvPr/>
          </p:nvCxnSpPr>
          <p:spPr>
            <a:xfrm>
              <a:off x="1945175" y="14446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6" name="Google Shape;12056;p1204"/>
            <p:cNvCxnSpPr/>
            <p:nvPr/>
          </p:nvCxnSpPr>
          <p:spPr>
            <a:xfrm>
              <a:off x="1945175" y="4211000"/>
              <a:ext cx="2450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7" name="Google Shape;12057;p1204"/>
            <p:cNvCxnSpPr/>
            <p:nvPr/>
          </p:nvCxnSpPr>
          <p:spPr>
            <a:xfrm>
              <a:off x="454797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8" name="Google Shape;12058;p1204"/>
            <p:cNvCxnSpPr/>
            <p:nvPr/>
          </p:nvCxnSpPr>
          <p:spPr>
            <a:xfrm>
              <a:off x="1780525" y="1597000"/>
              <a:ext cx="0" cy="2461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59" name="Google Shape;12059;p1204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0" name="Google Shape;12060;p1204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1" name="Google Shape;12061;p1204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2" name="Google Shape;12062;p1204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3" name="Google Shape;12063;p1204"/>
          <p:cNvSpPr txBox="1"/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Distribution</a:t>
            </a:r>
            <a:endParaRPr sz="2700"/>
          </a:p>
        </p:txBody>
      </p:sp>
      <p:sp>
        <p:nvSpPr>
          <p:cNvPr id="12064" name="Google Shape;12064;p1204"/>
          <p:cNvSpPr txBox="1"/>
          <p:nvPr>
            <p:ph idx="1" type="subTitle"/>
          </p:nvPr>
        </p:nvSpPr>
        <p:spPr>
          <a:xfrm>
            <a:off x="5529550" y="1848975"/>
            <a:ext cx="27675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Non Uniform Distribution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The number of transactions in some months are higher than other months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8" name="Shape 1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9" name="Google Shape;12069;p1205"/>
          <p:cNvGrpSpPr/>
          <p:nvPr/>
        </p:nvGrpSpPr>
        <p:grpSpPr>
          <a:xfrm>
            <a:off x="552575" y="1078573"/>
            <a:ext cx="3617251" cy="2895452"/>
            <a:chOff x="447600" y="1195398"/>
            <a:chExt cx="3617251" cy="2895452"/>
          </a:xfrm>
        </p:grpSpPr>
        <p:pic>
          <p:nvPicPr>
            <p:cNvPr id="12070" name="Google Shape;12070;p12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00" y="1195398"/>
              <a:ext cx="3617251" cy="233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71" name="Google Shape;12071;p1205"/>
            <p:cNvSpPr txBox="1"/>
            <p:nvPr/>
          </p:nvSpPr>
          <p:spPr>
            <a:xfrm>
              <a:off x="1181775" y="3655250"/>
              <a:ext cx="21489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Log Error</a:t>
              </a:r>
              <a:r>
                <a:rPr b="1" lang="en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Distribution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2072" name="Google Shape;12072;p1205"/>
          <p:cNvGrpSpPr/>
          <p:nvPr/>
        </p:nvGrpSpPr>
        <p:grpSpPr>
          <a:xfrm>
            <a:off x="4758500" y="1002375"/>
            <a:ext cx="3832925" cy="3138750"/>
            <a:chOff x="4653525" y="1119200"/>
            <a:chExt cx="3832925" cy="3138750"/>
          </a:xfrm>
        </p:grpSpPr>
        <p:pic>
          <p:nvPicPr>
            <p:cNvPr id="12073" name="Google Shape;12073;p12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3525" y="1119200"/>
              <a:ext cx="3832925" cy="26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74" name="Google Shape;12074;p1205"/>
            <p:cNvSpPr txBox="1"/>
            <p:nvPr/>
          </p:nvSpPr>
          <p:spPr>
            <a:xfrm>
              <a:off x="5275200" y="3655250"/>
              <a:ext cx="28059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Home Distribution based on </a:t>
              </a:r>
              <a:r>
                <a:rPr b="1" lang="en">
                  <a:solidFill>
                    <a:schemeClr val="accent1"/>
                  </a:solidFill>
                  <a:latin typeface="Barlow"/>
                  <a:ea typeface="Barlow"/>
                  <a:cs typeface="Barlow"/>
                  <a:sym typeface="Barlow"/>
                </a:rPr>
                <a:t>Latitude and Longitudes</a:t>
              </a:r>
              <a:endParaRPr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2075" name="Google Shape;12075;p1205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6" name="Google Shape;12076;p1205">
            <a:hlinkClick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7" name="Google Shape;12077;p1205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8" name="Google Shape;12078;p1205">
            <a:hlinkClick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fmla="val 51031" name="adj1"/>
              <a:gd fmla="val 623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